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20"/>
  </p:notesMasterIdLst>
  <p:sldIdLst>
    <p:sldId id="256" r:id="rId3"/>
    <p:sldId id="258" r:id="rId4"/>
    <p:sldId id="293" r:id="rId5"/>
    <p:sldId id="297" r:id="rId6"/>
    <p:sldId id="292" r:id="rId7"/>
    <p:sldId id="294" r:id="rId8"/>
    <p:sldId id="295" r:id="rId9"/>
    <p:sldId id="300" r:id="rId10"/>
    <p:sldId id="261" r:id="rId11"/>
    <p:sldId id="302" r:id="rId12"/>
    <p:sldId id="298" r:id="rId13"/>
    <p:sldId id="301" r:id="rId14"/>
    <p:sldId id="305" r:id="rId15"/>
    <p:sldId id="304" r:id="rId16"/>
    <p:sldId id="286" r:id="rId17"/>
    <p:sldId id="272" r:id="rId18"/>
    <p:sldId id="291" r:id="rId19"/>
  </p:sldIdLst>
  <p:sldSz cx="9144000" cy="5143500" type="screen16x9"/>
  <p:notesSz cx="6858000" cy="9144000"/>
  <p:embeddedFontLst>
    <p:embeddedFont>
      <p:font typeface="Arimo" panose="020B0604020202020204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DM Sans" pitchFamily="2" charset="0"/>
      <p:regular r:id="rId29"/>
      <p:bold r:id="rId30"/>
      <p:italic r:id="rId31"/>
      <p:boldItalic r:id="rId32"/>
    </p:embeddedFont>
    <p:embeddedFont>
      <p:font typeface="Figtree" panose="020B0604020202020204" charset="0"/>
      <p:regular r:id="rId33"/>
      <p:bold r:id="rId34"/>
      <p:italic r:id="rId35"/>
      <p:boldItalic r:id="rId36"/>
    </p:embeddedFont>
    <p:embeddedFont>
      <p:font typeface="Geologica" panose="020B0604020202020204" charset="0"/>
      <p:regular r:id="rId37"/>
      <p:bold r:id="rId38"/>
    </p:embeddedFont>
    <p:embeddedFont>
      <p:font typeface="Geologica SemiBold" panose="020B0604020202020204" charset="0"/>
      <p:regular r:id="rId39"/>
      <p:bold r:id="rId40"/>
    </p:embeddedFont>
    <p:embeddedFont>
      <p:font typeface="Maven Pro" panose="020B0604020202020204" charset="0"/>
      <p:regular r:id="rId41"/>
      <p:bold r:id="rId42"/>
      <p:italic r:id="rId43"/>
      <p:boldItalic r:id="rId44"/>
    </p:embeddedFont>
    <p:embeddedFont>
      <p:font typeface="Maven Pro Bold" panose="020B0604020202020204" charset="0"/>
      <p:regular r:id="rId45"/>
      <p:bold r:id="rId46"/>
      <p:italic r:id="rId47"/>
      <p:boldItalic r:id="rId48"/>
    </p:embeddedFont>
    <p:embeddedFont>
      <p:font typeface="Nunito Light" pitchFamily="2" charset="0"/>
      <p:regular r:id="rId49"/>
      <p: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DA00"/>
    <a:srgbClr val="00A249"/>
    <a:srgbClr val="9E0000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45D02-CACE-4D34-8ECB-E34A9C3E4DA9}" v="45" dt="2023-10-27T12:55:23.264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font" Target="fonts/font27.fntdata"/><Relationship Id="rId50" Type="http://schemas.openxmlformats.org/officeDocument/2006/relationships/font" Target="fonts/font30.fntdata"/><Relationship Id="rId55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9.fntdata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font" Target="fonts/font25.fntdata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font" Target="fonts/font28.fntdata"/><Relationship Id="rId56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font" Target="fonts/font26.fntdata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openxmlformats.org/officeDocument/2006/relationships/font" Target="fonts/font2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N JUPIN" userId="S::manon.jupin@etudiant.univ-reims.fr::4cefab26-f8d8-4cdc-a351-24425233832a" providerId="AD" clId="Web-{F67C237D-5B63-5DC6-70E0-7F6C1B745170}"/>
    <pc:docChg chg="addSld modSld">
      <pc:chgData name="MANON JUPIN" userId="S::manon.jupin@etudiant.univ-reims.fr::4cefab26-f8d8-4cdc-a351-24425233832a" providerId="AD" clId="Web-{F67C237D-5B63-5DC6-70E0-7F6C1B745170}" dt="2023-10-25T10:00:10.847" v="30"/>
      <pc:docMkLst>
        <pc:docMk/>
      </pc:docMkLst>
      <pc:sldChg chg="modSp modTransition">
        <pc:chgData name="MANON JUPIN" userId="S::manon.jupin@etudiant.univ-reims.fr::4cefab26-f8d8-4cdc-a351-24425233832a" providerId="AD" clId="Web-{F67C237D-5B63-5DC6-70E0-7F6C1B745170}" dt="2023-10-25T10:00:06.613" v="29"/>
        <pc:sldMkLst>
          <pc:docMk/>
          <pc:sldMk cId="2368828364" sldId="294"/>
        </pc:sldMkLst>
        <pc:picChg chg="mod">
          <ac:chgData name="MANON JUPIN" userId="S::manon.jupin@etudiant.univ-reims.fr::4cefab26-f8d8-4cdc-a351-24425233832a" providerId="AD" clId="Web-{F67C237D-5B63-5DC6-70E0-7F6C1B745170}" dt="2023-10-25T09:33:26.393" v="0" actId="14100"/>
          <ac:picMkLst>
            <pc:docMk/>
            <pc:sldMk cId="2368828364" sldId="294"/>
            <ac:picMk id="9" creationId="{363173F8-1E78-7697-650A-91D231B44F3D}"/>
          </ac:picMkLst>
        </pc:picChg>
      </pc:sldChg>
      <pc:sldChg chg="modTransition">
        <pc:chgData name="MANON JUPIN" userId="S::manon.jupin@etudiant.univ-reims.fr::4cefab26-f8d8-4cdc-a351-24425233832a" providerId="AD" clId="Web-{F67C237D-5B63-5DC6-70E0-7F6C1B745170}" dt="2023-10-25T10:00:10.847" v="30"/>
        <pc:sldMkLst>
          <pc:docMk/>
          <pc:sldMk cId="328719411" sldId="295"/>
        </pc:sldMkLst>
      </pc:sldChg>
      <pc:sldChg chg="addSp delSp modSp new modTransition">
        <pc:chgData name="MANON JUPIN" userId="S::manon.jupin@etudiant.univ-reims.fr::4cefab26-f8d8-4cdc-a351-24425233832a" providerId="AD" clId="Web-{F67C237D-5B63-5DC6-70E0-7F6C1B745170}" dt="2023-10-25T09:57:51.561" v="28" actId="1076"/>
        <pc:sldMkLst>
          <pc:docMk/>
          <pc:sldMk cId="3180923397" sldId="298"/>
        </pc:sldMkLst>
        <pc:spChg chg="mod">
          <ac:chgData name="MANON JUPIN" userId="S::manon.jupin@etudiant.univ-reims.fr::4cefab26-f8d8-4cdc-a351-24425233832a" providerId="AD" clId="Web-{F67C237D-5B63-5DC6-70E0-7F6C1B745170}" dt="2023-10-25T09:38:42.328" v="13" actId="20577"/>
          <ac:spMkLst>
            <pc:docMk/>
            <pc:sldMk cId="3180923397" sldId="298"/>
            <ac:spMk id="2" creationId="{C94F957A-1B4F-A708-FA2B-6EC10E017C19}"/>
          </ac:spMkLst>
        </pc:spChg>
        <pc:spChg chg="del">
          <ac:chgData name="MANON JUPIN" userId="S::manon.jupin@etudiant.univ-reims.fr::4cefab26-f8d8-4cdc-a351-24425233832a" providerId="AD" clId="Web-{F67C237D-5B63-5DC6-70E0-7F6C1B745170}" dt="2023-10-25T09:38:47.312" v="14"/>
          <ac:spMkLst>
            <pc:docMk/>
            <pc:sldMk cId="3180923397" sldId="298"/>
            <ac:spMk id="3" creationId="{780CAD7B-7DBC-A4D5-3C2B-B578C5522E08}"/>
          </ac:spMkLst>
        </pc:spChg>
        <pc:picChg chg="add mod">
          <ac:chgData name="MANON JUPIN" userId="S::manon.jupin@etudiant.univ-reims.fr::4cefab26-f8d8-4cdc-a351-24425233832a" providerId="AD" clId="Web-{F67C237D-5B63-5DC6-70E0-7F6C1B745170}" dt="2023-10-25T09:57:51.561" v="28" actId="1076"/>
          <ac:picMkLst>
            <pc:docMk/>
            <pc:sldMk cId="3180923397" sldId="298"/>
            <ac:picMk id="4" creationId="{15D13CA4-B77C-023E-2A2E-6439FED6B6F8}"/>
          </ac:picMkLst>
        </pc:picChg>
      </pc:sldChg>
      <pc:sldChg chg="addSp modSp new modTransition addAnim">
        <pc:chgData name="MANON JUPIN" userId="S::manon.jupin@etudiant.univ-reims.fr::4cefab26-f8d8-4cdc-a351-24425233832a" providerId="AD" clId="Web-{F67C237D-5B63-5DC6-70E0-7F6C1B745170}" dt="2023-10-25T09:57:23.059" v="27"/>
        <pc:sldMkLst>
          <pc:docMk/>
          <pc:sldMk cId="1424684529" sldId="299"/>
        </pc:sldMkLst>
        <pc:picChg chg="add mod">
          <ac:chgData name="MANON JUPIN" userId="S::manon.jupin@etudiant.univ-reims.fr::4cefab26-f8d8-4cdc-a351-24425233832a" providerId="AD" clId="Web-{F67C237D-5B63-5DC6-70E0-7F6C1B745170}" dt="2023-10-25T09:53:48.754" v="26" actId="1076"/>
          <ac:picMkLst>
            <pc:docMk/>
            <pc:sldMk cId="1424684529" sldId="299"/>
            <ac:picMk id="2" creationId="{DB3442DE-CBE4-CDF1-4016-1B4DC66E5D78}"/>
          </ac:picMkLst>
        </pc:picChg>
      </pc:sldChg>
    </pc:docChg>
  </pc:docChgLst>
  <pc:docChgLst>
    <pc:chgData name="CARLOS EDSON BRUMALE KPADONOU" userId="3aac4726-6c06-475d-a0a2-76d10e0f602d" providerId="ADAL" clId="{44845D02-CACE-4D34-8ECB-E34A9C3E4DA9}"/>
    <pc:docChg chg="undo custSel addSld modSld">
      <pc:chgData name="CARLOS EDSON BRUMALE KPADONOU" userId="3aac4726-6c06-475d-a0a2-76d10e0f602d" providerId="ADAL" clId="{44845D02-CACE-4D34-8ECB-E34A9C3E4DA9}" dt="2023-10-27T12:55:23.264" v="188"/>
      <pc:docMkLst>
        <pc:docMk/>
      </pc:docMkLst>
      <pc:sldChg chg="addSp delSp modSp mod">
        <pc:chgData name="CARLOS EDSON BRUMALE KPADONOU" userId="3aac4726-6c06-475d-a0a2-76d10e0f602d" providerId="ADAL" clId="{44845D02-CACE-4D34-8ECB-E34A9C3E4DA9}" dt="2023-10-27T12:43:15.737" v="121" actId="20577"/>
        <pc:sldMkLst>
          <pc:docMk/>
          <pc:sldMk cId="2192587537" sldId="302"/>
        </pc:sldMkLst>
        <pc:spChg chg="del">
          <ac:chgData name="CARLOS EDSON BRUMALE KPADONOU" userId="3aac4726-6c06-475d-a0a2-76d10e0f602d" providerId="ADAL" clId="{44845D02-CACE-4D34-8ECB-E34A9C3E4DA9}" dt="2023-10-27T12:27:54.909" v="0" actId="478"/>
          <ac:spMkLst>
            <pc:docMk/>
            <pc:sldMk cId="2192587537" sldId="302"/>
            <ac:spMk id="3" creationId="{AC6FBD8C-81FD-C08D-3E44-76F9454AD465}"/>
          </ac:spMkLst>
        </pc:spChg>
        <pc:spChg chg="add">
          <ac:chgData name="CARLOS EDSON BRUMALE KPADONOU" userId="3aac4726-6c06-475d-a0a2-76d10e0f602d" providerId="ADAL" clId="{44845D02-CACE-4D34-8ECB-E34A9C3E4DA9}" dt="2023-10-27T12:30:15.950" v="10" actId="11529"/>
          <ac:spMkLst>
            <pc:docMk/>
            <pc:sldMk cId="2192587537" sldId="302"/>
            <ac:spMk id="4" creationId="{E1BDAD8A-4ABF-D14E-3870-EC7F4AE6D178}"/>
          </ac:spMkLst>
        </pc:spChg>
        <pc:spChg chg="add del">
          <ac:chgData name="CARLOS EDSON BRUMALE KPADONOU" userId="3aac4726-6c06-475d-a0a2-76d10e0f602d" providerId="ADAL" clId="{44845D02-CACE-4D34-8ECB-E34A9C3E4DA9}" dt="2023-10-27T12:32:42.012" v="19" actId="22"/>
          <ac:spMkLst>
            <pc:docMk/>
            <pc:sldMk cId="2192587537" sldId="302"/>
            <ac:spMk id="6" creationId="{283A167E-046E-9A79-8116-91FBCB509BF4}"/>
          </ac:spMkLst>
        </pc:spChg>
        <pc:spChg chg="add mod">
          <ac:chgData name="CARLOS EDSON BRUMALE KPADONOU" userId="3aac4726-6c06-475d-a0a2-76d10e0f602d" providerId="ADAL" clId="{44845D02-CACE-4D34-8ECB-E34A9C3E4DA9}" dt="2023-10-27T12:34:01.623" v="42" actId="14100"/>
          <ac:spMkLst>
            <pc:docMk/>
            <pc:sldMk cId="2192587537" sldId="302"/>
            <ac:spMk id="7" creationId="{660E5D7C-2FF7-4FEF-3480-301799DCCE87}"/>
          </ac:spMkLst>
        </pc:spChg>
        <pc:spChg chg="add mod ord">
          <ac:chgData name="CARLOS EDSON BRUMALE KPADONOU" userId="3aac4726-6c06-475d-a0a2-76d10e0f602d" providerId="ADAL" clId="{44845D02-CACE-4D34-8ECB-E34A9C3E4DA9}" dt="2023-10-27T12:40:11.983" v="80" actId="14100"/>
          <ac:spMkLst>
            <pc:docMk/>
            <pc:sldMk cId="2192587537" sldId="302"/>
            <ac:spMk id="8" creationId="{FD165DD1-293B-765F-61CA-87CFC26FD2C2}"/>
          </ac:spMkLst>
        </pc:spChg>
        <pc:spChg chg="add del mod">
          <ac:chgData name="CARLOS EDSON BRUMALE KPADONOU" userId="3aac4726-6c06-475d-a0a2-76d10e0f602d" providerId="ADAL" clId="{44845D02-CACE-4D34-8ECB-E34A9C3E4DA9}" dt="2023-10-27T12:41:21.151" v="84" actId="478"/>
          <ac:spMkLst>
            <pc:docMk/>
            <pc:sldMk cId="2192587537" sldId="302"/>
            <ac:spMk id="9" creationId="{D9093CD4-E9F4-BD4D-0A1F-53A9B0D1F74B}"/>
          </ac:spMkLst>
        </pc:spChg>
        <pc:spChg chg="add mod">
          <ac:chgData name="CARLOS EDSON BRUMALE KPADONOU" userId="3aac4726-6c06-475d-a0a2-76d10e0f602d" providerId="ADAL" clId="{44845D02-CACE-4D34-8ECB-E34A9C3E4DA9}" dt="2023-10-27T12:43:15.737" v="121" actId="20577"/>
          <ac:spMkLst>
            <pc:docMk/>
            <pc:sldMk cId="2192587537" sldId="302"/>
            <ac:spMk id="10" creationId="{DFB4DC9B-D3A3-DB47-27A5-828BF6D5A740}"/>
          </ac:spMkLst>
        </pc:spChg>
        <pc:grpChg chg="add mod">
          <ac:chgData name="CARLOS EDSON BRUMALE KPADONOU" userId="3aac4726-6c06-475d-a0a2-76d10e0f602d" providerId="ADAL" clId="{44845D02-CACE-4D34-8ECB-E34A9C3E4DA9}" dt="2023-10-27T12:29:53.378" v="9" actId="164"/>
          <ac:grpSpMkLst>
            <pc:docMk/>
            <pc:sldMk cId="2192587537" sldId="302"/>
            <ac:grpSpMk id="2" creationId="{C40455CD-9543-D38A-F776-97526C6670F2}"/>
          </ac:grpSpMkLst>
        </pc:grpChg>
        <pc:picChg chg="add mod">
          <ac:chgData name="CARLOS EDSON BRUMALE KPADONOU" userId="3aac4726-6c06-475d-a0a2-76d10e0f602d" providerId="ADAL" clId="{44845D02-CACE-4D34-8ECB-E34A9C3E4DA9}" dt="2023-10-27T12:42:12.098" v="89" actId="1076"/>
          <ac:picMkLst>
            <pc:docMk/>
            <pc:sldMk cId="2192587537" sldId="302"/>
            <ac:picMk id="11" creationId="{DC406E96-8F8E-4637-9DA0-0B459C6D4A20}"/>
          </ac:picMkLst>
        </pc:picChg>
        <pc:picChg chg="add mod">
          <ac:chgData name="CARLOS EDSON BRUMALE KPADONOU" userId="3aac4726-6c06-475d-a0a2-76d10e0f602d" providerId="ADAL" clId="{44845D02-CACE-4D34-8ECB-E34A9C3E4DA9}" dt="2023-10-27T12:29:53.378" v="9" actId="164"/>
          <ac:picMkLst>
            <pc:docMk/>
            <pc:sldMk cId="2192587537" sldId="302"/>
            <ac:picMk id="1026" creationId="{5799FAFC-441F-193E-314E-0EC69530CC7D}"/>
          </ac:picMkLst>
        </pc:picChg>
        <pc:picChg chg="add mod">
          <ac:chgData name="CARLOS EDSON BRUMALE KPADONOU" userId="3aac4726-6c06-475d-a0a2-76d10e0f602d" providerId="ADAL" clId="{44845D02-CACE-4D34-8ECB-E34A9C3E4DA9}" dt="2023-10-27T12:29:53.378" v="9" actId="164"/>
          <ac:picMkLst>
            <pc:docMk/>
            <pc:sldMk cId="2192587537" sldId="302"/>
            <ac:picMk id="1028" creationId="{B594C732-0472-9CCA-F24D-DC24AADBD577}"/>
          </ac:picMkLst>
        </pc:picChg>
        <pc:picChg chg="add mod">
          <ac:chgData name="CARLOS EDSON BRUMALE KPADONOU" userId="3aac4726-6c06-475d-a0a2-76d10e0f602d" providerId="ADAL" clId="{44845D02-CACE-4D34-8ECB-E34A9C3E4DA9}" dt="2023-10-27T12:31:12.428" v="17" actId="14100"/>
          <ac:picMkLst>
            <pc:docMk/>
            <pc:sldMk cId="2192587537" sldId="302"/>
            <ac:picMk id="1030" creationId="{1AD92370-BE57-6640-0F38-F42299A5D210}"/>
          </ac:picMkLst>
        </pc:picChg>
        <pc:picChg chg="add mod">
          <ac:chgData name="CARLOS EDSON BRUMALE KPADONOU" userId="3aac4726-6c06-475d-a0a2-76d10e0f602d" providerId="ADAL" clId="{44845D02-CACE-4D34-8ECB-E34A9C3E4DA9}" dt="2023-10-27T12:33:37.452" v="30" actId="1076"/>
          <ac:picMkLst>
            <pc:docMk/>
            <pc:sldMk cId="2192587537" sldId="302"/>
            <ac:picMk id="1032" creationId="{C546DD99-00B2-B279-FFA8-BC453694AFDA}"/>
          </ac:picMkLst>
        </pc:picChg>
        <pc:picChg chg="add del">
          <ac:chgData name="CARLOS EDSON BRUMALE KPADONOU" userId="3aac4726-6c06-475d-a0a2-76d10e0f602d" providerId="ADAL" clId="{44845D02-CACE-4D34-8ECB-E34A9C3E4DA9}" dt="2023-10-27T12:33:20.807" v="25"/>
          <ac:picMkLst>
            <pc:docMk/>
            <pc:sldMk cId="2192587537" sldId="302"/>
            <ac:picMk id="1034" creationId="{B347240E-C353-3DD8-4849-3ED8A249A01F}"/>
          </ac:picMkLst>
        </pc:picChg>
        <pc:picChg chg="add mod">
          <ac:chgData name="CARLOS EDSON BRUMALE KPADONOU" userId="3aac4726-6c06-475d-a0a2-76d10e0f602d" providerId="ADAL" clId="{44845D02-CACE-4D34-8ECB-E34A9C3E4DA9}" dt="2023-10-27T12:34:58.350" v="45" actId="1076"/>
          <ac:picMkLst>
            <pc:docMk/>
            <pc:sldMk cId="2192587537" sldId="302"/>
            <ac:picMk id="1036" creationId="{0837BB06-E9DA-AF85-B5CE-10D34D64CF5F}"/>
          </ac:picMkLst>
        </pc:picChg>
        <pc:picChg chg="add mod">
          <ac:chgData name="CARLOS EDSON BRUMALE KPADONOU" userId="3aac4726-6c06-475d-a0a2-76d10e0f602d" providerId="ADAL" clId="{44845D02-CACE-4D34-8ECB-E34A9C3E4DA9}" dt="2023-10-27T12:40:17.462" v="81" actId="1076"/>
          <ac:picMkLst>
            <pc:docMk/>
            <pc:sldMk cId="2192587537" sldId="302"/>
            <ac:picMk id="1038" creationId="{8104B8F9-8CA5-ED93-0B78-FE21298E5B7A}"/>
          </ac:picMkLst>
        </pc:picChg>
      </pc:sldChg>
      <pc:sldChg chg="addSp delSp modSp add mod">
        <pc:chgData name="CARLOS EDSON BRUMALE KPADONOU" userId="3aac4726-6c06-475d-a0a2-76d10e0f602d" providerId="ADAL" clId="{44845D02-CACE-4D34-8ECB-E34A9C3E4DA9}" dt="2023-10-27T12:55:23.264" v="188"/>
        <pc:sldMkLst>
          <pc:docMk/>
          <pc:sldMk cId="2716253076" sldId="303"/>
        </pc:sldMkLst>
        <pc:spChg chg="del">
          <ac:chgData name="CARLOS EDSON BRUMALE KPADONOU" userId="3aac4726-6c06-475d-a0a2-76d10e0f602d" providerId="ADAL" clId="{44845D02-CACE-4D34-8ECB-E34A9C3E4DA9}" dt="2023-10-27T12:44:10.789" v="123" actId="478"/>
          <ac:spMkLst>
            <pc:docMk/>
            <pc:sldMk cId="2716253076" sldId="303"/>
            <ac:spMk id="4" creationId="{E1BDAD8A-4ABF-D14E-3870-EC7F4AE6D178}"/>
          </ac:spMkLst>
        </pc:spChg>
        <pc:spChg chg="add mod">
          <ac:chgData name="CARLOS EDSON BRUMALE KPADONOU" userId="3aac4726-6c06-475d-a0a2-76d10e0f602d" providerId="ADAL" clId="{44845D02-CACE-4D34-8ECB-E34A9C3E4DA9}" dt="2023-10-27T12:53:02.387" v="175" actId="207"/>
          <ac:spMkLst>
            <pc:docMk/>
            <pc:sldMk cId="2716253076" sldId="303"/>
            <ac:spMk id="5" creationId="{BB6BCB70-BA6D-0906-B69D-839799F3A1F2}"/>
          </ac:spMkLst>
        </pc:spChg>
        <pc:spChg chg="add mod">
          <ac:chgData name="CARLOS EDSON BRUMALE KPADONOU" userId="3aac4726-6c06-475d-a0a2-76d10e0f602d" providerId="ADAL" clId="{44845D02-CACE-4D34-8ECB-E34A9C3E4DA9}" dt="2023-10-27T12:55:23.264" v="188"/>
          <ac:spMkLst>
            <pc:docMk/>
            <pc:sldMk cId="2716253076" sldId="303"/>
            <ac:spMk id="6" creationId="{058FCDA4-6838-DAD3-329E-1CA2D9E5A760}"/>
          </ac:spMkLst>
        </pc:spChg>
        <pc:spChg chg="del">
          <ac:chgData name="CARLOS EDSON BRUMALE KPADONOU" userId="3aac4726-6c06-475d-a0a2-76d10e0f602d" providerId="ADAL" clId="{44845D02-CACE-4D34-8ECB-E34A9C3E4DA9}" dt="2023-10-27T12:44:10.789" v="123" actId="478"/>
          <ac:spMkLst>
            <pc:docMk/>
            <pc:sldMk cId="2716253076" sldId="303"/>
            <ac:spMk id="7" creationId="{660E5D7C-2FF7-4FEF-3480-301799DCCE87}"/>
          </ac:spMkLst>
        </pc:spChg>
        <pc:spChg chg="del">
          <ac:chgData name="CARLOS EDSON BRUMALE KPADONOU" userId="3aac4726-6c06-475d-a0a2-76d10e0f602d" providerId="ADAL" clId="{44845D02-CACE-4D34-8ECB-E34A9C3E4DA9}" dt="2023-10-27T12:44:26.013" v="130" actId="478"/>
          <ac:spMkLst>
            <pc:docMk/>
            <pc:sldMk cId="2716253076" sldId="303"/>
            <ac:spMk id="8" creationId="{FD165DD1-293B-765F-61CA-87CFC26FD2C2}"/>
          </ac:spMkLst>
        </pc:spChg>
        <pc:spChg chg="del">
          <ac:chgData name="CARLOS EDSON BRUMALE KPADONOU" userId="3aac4726-6c06-475d-a0a2-76d10e0f602d" providerId="ADAL" clId="{44845D02-CACE-4D34-8ECB-E34A9C3E4DA9}" dt="2023-10-27T12:44:15.712" v="126" actId="478"/>
          <ac:spMkLst>
            <pc:docMk/>
            <pc:sldMk cId="2716253076" sldId="303"/>
            <ac:spMk id="10" creationId="{DFB4DC9B-D3A3-DB47-27A5-828BF6D5A740}"/>
          </ac:spMkLst>
        </pc:spChg>
        <pc:grpChg chg="del">
          <ac:chgData name="CARLOS EDSON BRUMALE KPADONOU" userId="3aac4726-6c06-475d-a0a2-76d10e0f602d" providerId="ADAL" clId="{44845D02-CACE-4D34-8ECB-E34A9C3E4DA9}" dt="2023-10-27T12:44:14.366" v="125" actId="478"/>
          <ac:grpSpMkLst>
            <pc:docMk/>
            <pc:sldMk cId="2716253076" sldId="303"/>
            <ac:grpSpMk id="2" creationId="{C40455CD-9543-D38A-F776-97526C6670F2}"/>
          </ac:grpSpMkLst>
        </pc:grpChg>
        <pc:picChg chg="del">
          <ac:chgData name="CARLOS EDSON BRUMALE KPADONOU" userId="3aac4726-6c06-475d-a0a2-76d10e0f602d" providerId="ADAL" clId="{44845D02-CACE-4D34-8ECB-E34A9C3E4DA9}" dt="2023-10-27T12:44:16.927" v="127" actId="478"/>
          <ac:picMkLst>
            <pc:docMk/>
            <pc:sldMk cId="2716253076" sldId="303"/>
            <ac:picMk id="11" creationId="{DC406E96-8F8E-4637-9DA0-0B459C6D4A20}"/>
          </ac:picMkLst>
        </pc:picChg>
        <pc:picChg chg="del">
          <ac:chgData name="CARLOS EDSON BRUMALE KPADONOU" userId="3aac4726-6c06-475d-a0a2-76d10e0f602d" providerId="ADAL" clId="{44845D02-CACE-4D34-8ECB-E34A9C3E4DA9}" dt="2023-10-27T12:44:13.181" v="124" actId="478"/>
          <ac:picMkLst>
            <pc:docMk/>
            <pc:sldMk cId="2716253076" sldId="303"/>
            <ac:picMk id="1030" creationId="{1AD92370-BE57-6640-0F38-F42299A5D210}"/>
          </ac:picMkLst>
        </pc:picChg>
        <pc:picChg chg="del">
          <ac:chgData name="CARLOS EDSON BRUMALE KPADONOU" userId="3aac4726-6c06-475d-a0a2-76d10e0f602d" providerId="ADAL" clId="{44845D02-CACE-4D34-8ECB-E34A9C3E4DA9}" dt="2023-10-27T12:44:19.061" v="129" actId="478"/>
          <ac:picMkLst>
            <pc:docMk/>
            <pc:sldMk cId="2716253076" sldId="303"/>
            <ac:picMk id="1032" creationId="{C546DD99-00B2-B279-FFA8-BC453694AFDA}"/>
          </ac:picMkLst>
        </pc:picChg>
        <pc:picChg chg="del">
          <ac:chgData name="CARLOS EDSON BRUMALE KPADONOU" userId="3aac4726-6c06-475d-a0a2-76d10e0f602d" providerId="ADAL" clId="{44845D02-CACE-4D34-8ECB-E34A9C3E4DA9}" dt="2023-10-27T12:44:18.202" v="128" actId="478"/>
          <ac:picMkLst>
            <pc:docMk/>
            <pc:sldMk cId="2716253076" sldId="303"/>
            <ac:picMk id="1036" creationId="{0837BB06-E9DA-AF85-B5CE-10D34D64CF5F}"/>
          </ac:picMkLst>
        </pc:picChg>
        <pc:picChg chg="del">
          <ac:chgData name="CARLOS EDSON BRUMALE KPADONOU" userId="3aac4726-6c06-475d-a0a2-76d10e0f602d" providerId="ADAL" clId="{44845D02-CACE-4D34-8ECB-E34A9C3E4DA9}" dt="2023-10-27T12:44:27.196" v="131" actId="478"/>
          <ac:picMkLst>
            <pc:docMk/>
            <pc:sldMk cId="2716253076" sldId="303"/>
            <ac:picMk id="1038" creationId="{8104B8F9-8CA5-ED93-0B78-FE21298E5B7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567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973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6" name="Google Shape;906;p18"/>
          <p:cNvGrpSpPr/>
          <p:nvPr/>
        </p:nvGrpSpPr>
        <p:grpSpPr>
          <a:xfrm>
            <a:off x="-1417852" y="-743224"/>
            <a:ext cx="11481145" cy="7540244"/>
            <a:chOff x="-1417852" y="-743224"/>
            <a:chExt cx="11481145" cy="7540244"/>
          </a:xfrm>
        </p:grpSpPr>
        <p:sp>
          <p:nvSpPr>
            <p:cNvPr id="907" name="Google Shape;907;p18"/>
            <p:cNvSpPr/>
            <p:nvPr/>
          </p:nvSpPr>
          <p:spPr>
            <a:xfrm rot="-1377700">
              <a:off x="7984431" y="-498899"/>
              <a:ext cx="1708572" cy="224560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8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18"/>
          <p:cNvGrpSpPr/>
          <p:nvPr/>
        </p:nvGrpSpPr>
        <p:grpSpPr>
          <a:xfrm>
            <a:off x="182975" y="148071"/>
            <a:ext cx="9130186" cy="5133278"/>
            <a:chOff x="182975" y="148071"/>
            <a:chExt cx="9130186" cy="5133278"/>
          </a:xfrm>
        </p:grpSpPr>
        <p:grpSp>
          <p:nvGrpSpPr>
            <p:cNvPr id="910" name="Google Shape;910;p18"/>
            <p:cNvGrpSpPr/>
            <p:nvPr/>
          </p:nvGrpSpPr>
          <p:grpSpPr>
            <a:xfrm rot="-1198076">
              <a:off x="8737220" y="209824"/>
              <a:ext cx="477728" cy="659294"/>
              <a:chOff x="8622125" y="4558575"/>
              <a:chExt cx="477720" cy="659283"/>
            </a:xfrm>
          </p:grpSpPr>
          <p:sp>
            <p:nvSpPr>
              <p:cNvPr id="911" name="Google Shape;911;p18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18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3" name="Google Shape;913;p18"/>
            <p:cNvSpPr/>
            <p:nvPr/>
          </p:nvSpPr>
          <p:spPr>
            <a:xfrm>
              <a:off x="8639005" y="811954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8"/>
            <p:cNvSpPr/>
            <p:nvPr/>
          </p:nvSpPr>
          <p:spPr>
            <a:xfrm flipH="1">
              <a:off x="182975" y="40740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18"/>
          <p:cNvGrpSpPr/>
          <p:nvPr/>
        </p:nvGrpSpPr>
        <p:grpSpPr>
          <a:xfrm>
            <a:off x="1020556" y="175037"/>
            <a:ext cx="7477550" cy="4835402"/>
            <a:chOff x="1020556" y="175037"/>
            <a:chExt cx="7477550" cy="4835402"/>
          </a:xfrm>
        </p:grpSpPr>
        <p:grpSp>
          <p:nvGrpSpPr>
            <p:cNvPr id="916" name="Google Shape;916;p18"/>
            <p:cNvGrpSpPr/>
            <p:nvPr/>
          </p:nvGrpSpPr>
          <p:grpSpPr>
            <a:xfrm>
              <a:off x="7994028" y="175037"/>
              <a:ext cx="504078" cy="461187"/>
              <a:chOff x="5847450" y="783825"/>
              <a:chExt cx="444200" cy="406475"/>
            </a:xfrm>
          </p:grpSpPr>
          <p:sp>
            <p:nvSpPr>
              <p:cNvPr id="917" name="Google Shape;917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7" name="Google Shape;937;p18"/>
            <p:cNvGrpSpPr/>
            <p:nvPr/>
          </p:nvGrpSpPr>
          <p:grpSpPr>
            <a:xfrm>
              <a:off x="1020556" y="4647700"/>
              <a:ext cx="396449" cy="362738"/>
              <a:chOff x="5847450" y="783825"/>
              <a:chExt cx="444200" cy="406475"/>
            </a:xfrm>
          </p:grpSpPr>
          <p:sp>
            <p:nvSpPr>
              <p:cNvPr id="938" name="Google Shape;938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8" name="Google Shape;958;p18"/>
          <p:cNvSpPr txBox="1">
            <a:spLocks noGrp="1"/>
          </p:cNvSpPr>
          <p:nvPr>
            <p:ph type="title"/>
          </p:nvPr>
        </p:nvSpPr>
        <p:spPr>
          <a:xfrm>
            <a:off x="4563925" y="1463938"/>
            <a:ext cx="3291600" cy="10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18"/>
          <p:cNvSpPr txBox="1">
            <a:spLocks noGrp="1"/>
          </p:cNvSpPr>
          <p:nvPr>
            <p:ph type="subTitle" idx="1"/>
          </p:nvPr>
        </p:nvSpPr>
        <p:spPr>
          <a:xfrm>
            <a:off x="4563925" y="2545863"/>
            <a:ext cx="3291600" cy="11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18"/>
          <p:cNvSpPr>
            <a:spLocks noGrp="1"/>
          </p:cNvSpPr>
          <p:nvPr>
            <p:ph type="pic" idx="2"/>
          </p:nvPr>
        </p:nvSpPr>
        <p:spPr>
          <a:xfrm>
            <a:off x="1020550" y="1002900"/>
            <a:ext cx="3137700" cy="3137700"/>
          </a:xfrm>
          <a:prstGeom prst="ellipse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30"/>
          <p:cNvSpPr/>
          <p:nvPr/>
        </p:nvSpPr>
        <p:spPr>
          <a:xfrm rot="-8739594">
            <a:off x="6424709" y="1563933"/>
            <a:ext cx="4115733" cy="4582072"/>
          </a:xfrm>
          <a:custGeom>
            <a:avLst/>
            <a:gdLst/>
            <a:ahLst/>
            <a:cxnLst/>
            <a:rect l="l" t="t" r="r" b="b"/>
            <a:pathLst>
              <a:path w="87004" h="96855" extrusionOk="0">
                <a:moveTo>
                  <a:pt x="56260" y="1"/>
                </a:moveTo>
                <a:cubicBezTo>
                  <a:pt x="54686" y="1"/>
                  <a:pt x="53119" y="120"/>
                  <a:pt x="51580" y="365"/>
                </a:cubicBezTo>
                <a:cubicBezTo>
                  <a:pt x="41684" y="1529"/>
                  <a:pt x="32464" y="6401"/>
                  <a:pt x="25492" y="13409"/>
                </a:cubicBezTo>
                <a:cubicBezTo>
                  <a:pt x="0" y="37437"/>
                  <a:pt x="11470" y="90624"/>
                  <a:pt x="47568" y="96585"/>
                </a:cubicBezTo>
                <a:cubicBezTo>
                  <a:pt x="48610" y="96766"/>
                  <a:pt x="49666" y="96854"/>
                  <a:pt x="50721" y="96854"/>
                </a:cubicBezTo>
                <a:cubicBezTo>
                  <a:pt x="60364" y="96854"/>
                  <a:pt x="69962" y="89532"/>
                  <a:pt x="69083" y="79193"/>
                </a:cubicBezTo>
                <a:cubicBezTo>
                  <a:pt x="66198" y="59588"/>
                  <a:pt x="84526" y="45833"/>
                  <a:pt x="85950" y="27128"/>
                </a:cubicBezTo>
                <a:cubicBezTo>
                  <a:pt x="87004" y="10878"/>
                  <a:pt x="71286" y="1"/>
                  <a:pt x="562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30"/>
          <p:cNvGrpSpPr/>
          <p:nvPr/>
        </p:nvGrpSpPr>
        <p:grpSpPr>
          <a:xfrm>
            <a:off x="5858699" y="120713"/>
            <a:ext cx="3107619" cy="4886928"/>
            <a:chOff x="5858699" y="120713"/>
            <a:chExt cx="3107619" cy="4886928"/>
          </a:xfrm>
        </p:grpSpPr>
        <p:grpSp>
          <p:nvGrpSpPr>
            <p:cNvPr id="1548" name="Google Shape;1548;p30"/>
            <p:cNvGrpSpPr/>
            <p:nvPr/>
          </p:nvGrpSpPr>
          <p:grpSpPr>
            <a:xfrm flipH="1">
              <a:off x="8446337" y="120713"/>
              <a:ext cx="519981" cy="475820"/>
              <a:chOff x="5847450" y="783825"/>
              <a:chExt cx="444200" cy="406475"/>
            </a:xfrm>
          </p:grpSpPr>
          <p:sp>
            <p:nvSpPr>
              <p:cNvPr id="1549" name="Google Shape;1549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30"/>
            <p:cNvGrpSpPr/>
            <p:nvPr/>
          </p:nvGrpSpPr>
          <p:grpSpPr>
            <a:xfrm>
              <a:off x="5858699" y="4507758"/>
              <a:ext cx="546277" cy="499883"/>
              <a:chOff x="5847450" y="783825"/>
              <a:chExt cx="444200" cy="406475"/>
            </a:xfrm>
          </p:grpSpPr>
          <p:sp>
            <p:nvSpPr>
              <p:cNvPr id="1570" name="Google Shape;1570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30"/>
          <p:cNvGrpSpPr/>
          <p:nvPr/>
        </p:nvGrpSpPr>
        <p:grpSpPr>
          <a:xfrm>
            <a:off x="6611119" y="596519"/>
            <a:ext cx="1733173" cy="4100010"/>
            <a:chOff x="6611119" y="596519"/>
            <a:chExt cx="1733173" cy="4100010"/>
          </a:xfrm>
        </p:grpSpPr>
        <p:sp>
          <p:nvSpPr>
            <p:cNvPr id="1591" name="Google Shape;1591;p30"/>
            <p:cNvSpPr/>
            <p:nvPr/>
          </p:nvSpPr>
          <p:spPr>
            <a:xfrm rot="-543" flipH="1">
              <a:off x="8184703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 rot="-1660481">
              <a:off x="6651769" y="4453721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30"/>
          <p:cNvGrpSpPr/>
          <p:nvPr/>
        </p:nvGrpSpPr>
        <p:grpSpPr>
          <a:xfrm>
            <a:off x="7066192" y="2818717"/>
            <a:ext cx="2094100" cy="2510068"/>
            <a:chOff x="7066192" y="2818717"/>
            <a:chExt cx="2094100" cy="2510068"/>
          </a:xfrm>
        </p:grpSpPr>
        <p:grpSp>
          <p:nvGrpSpPr>
            <p:cNvPr id="1594" name="Google Shape;1594;p30"/>
            <p:cNvGrpSpPr/>
            <p:nvPr/>
          </p:nvGrpSpPr>
          <p:grpSpPr>
            <a:xfrm rot="1373676">
              <a:off x="7923182" y="3016083"/>
              <a:ext cx="1118778" cy="514138"/>
              <a:chOff x="5081848" y="648018"/>
              <a:chExt cx="1680488" cy="772380"/>
            </a:xfrm>
          </p:grpSpPr>
          <p:sp>
            <p:nvSpPr>
              <p:cNvPr id="1595" name="Google Shape;1595;p3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0"/>
            <p:cNvGrpSpPr/>
            <p:nvPr/>
          </p:nvGrpSpPr>
          <p:grpSpPr>
            <a:xfrm rot="-2024671">
              <a:off x="8253249" y="4311307"/>
              <a:ext cx="719701" cy="892792"/>
              <a:chOff x="1264368" y="1935877"/>
              <a:chExt cx="685036" cy="849791"/>
            </a:xfrm>
          </p:grpSpPr>
          <p:sp>
            <p:nvSpPr>
              <p:cNvPr id="1600" name="Google Shape;1600;p30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2" name="Google Shape;1602;p30"/>
            <p:cNvGrpSpPr/>
            <p:nvPr/>
          </p:nvGrpSpPr>
          <p:grpSpPr>
            <a:xfrm>
              <a:off x="7066192" y="3737959"/>
              <a:ext cx="739700" cy="1315930"/>
              <a:chOff x="7081217" y="3626859"/>
              <a:chExt cx="739700" cy="1315930"/>
            </a:xfrm>
          </p:grpSpPr>
          <p:grpSp>
            <p:nvGrpSpPr>
              <p:cNvPr id="1603" name="Google Shape;1603;p30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1604" name="Google Shape;1604;p30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30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6" name="Google Shape;1606;p30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1607" name="Google Shape;1607;p30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30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30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30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30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2" name="Google Shape;1612;p30"/>
            <p:cNvGrpSpPr/>
            <p:nvPr/>
          </p:nvGrpSpPr>
          <p:grpSpPr>
            <a:xfrm rot="-1255824">
              <a:off x="7670015" y="3926142"/>
              <a:ext cx="1109154" cy="301042"/>
              <a:chOff x="5419001" y="4437931"/>
              <a:chExt cx="1188444" cy="322562"/>
            </a:xfrm>
          </p:grpSpPr>
          <p:sp>
            <p:nvSpPr>
              <p:cNvPr id="1613" name="Google Shape;1613;p30"/>
              <p:cNvSpPr/>
              <p:nvPr/>
            </p:nvSpPr>
            <p:spPr>
              <a:xfrm>
                <a:off x="5419001" y="4437931"/>
                <a:ext cx="1188414" cy="322562"/>
              </a:xfrm>
              <a:custGeom>
                <a:avLst/>
                <a:gdLst/>
                <a:ahLst/>
                <a:cxnLst/>
                <a:rect l="l" t="t" r="r" b="b"/>
                <a:pathLst>
                  <a:path w="25676" h="6789" extrusionOk="0">
                    <a:moveTo>
                      <a:pt x="12444" y="0"/>
                    </a:moveTo>
                    <a:cubicBezTo>
                      <a:pt x="12357" y="0"/>
                      <a:pt x="12269" y="2"/>
                      <a:pt x="12181" y="5"/>
                    </a:cubicBezTo>
                    <a:cubicBezTo>
                      <a:pt x="12031" y="44"/>
                      <a:pt x="11882" y="44"/>
                      <a:pt x="11771" y="119"/>
                    </a:cubicBezTo>
                    <a:cubicBezTo>
                      <a:pt x="11621" y="194"/>
                      <a:pt x="11546" y="344"/>
                      <a:pt x="11582" y="494"/>
                    </a:cubicBezTo>
                    <a:cubicBezTo>
                      <a:pt x="11546" y="905"/>
                      <a:pt x="11057" y="1094"/>
                      <a:pt x="10682" y="1205"/>
                    </a:cubicBezTo>
                    <a:cubicBezTo>
                      <a:pt x="10646" y="1244"/>
                      <a:pt x="10607" y="1244"/>
                      <a:pt x="10571" y="1244"/>
                    </a:cubicBezTo>
                    <a:cubicBezTo>
                      <a:pt x="10121" y="1355"/>
                      <a:pt x="9672" y="1430"/>
                      <a:pt x="9183" y="1505"/>
                    </a:cubicBezTo>
                    <a:cubicBezTo>
                      <a:pt x="9033" y="1544"/>
                      <a:pt x="8883" y="1544"/>
                      <a:pt x="8697" y="1544"/>
                    </a:cubicBezTo>
                    <a:cubicBezTo>
                      <a:pt x="8433" y="1505"/>
                      <a:pt x="8208" y="1394"/>
                      <a:pt x="7947" y="1319"/>
                    </a:cubicBezTo>
                    <a:cubicBezTo>
                      <a:pt x="7586" y="1183"/>
                      <a:pt x="7198" y="1115"/>
                      <a:pt x="6799" y="1115"/>
                    </a:cubicBezTo>
                    <a:cubicBezTo>
                      <a:pt x="6535" y="1115"/>
                      <a:pt x="6267" y="1145"/>
                      <a:pt x="5998" y="1205"/>
                    </a:cubicBezTo>
                    <a:cubicBezTo>
                      <a:pt x="5923" y="1205"/>
                      <a:pt x="5848" y="1244"/>
                      <a:pt x="5809" y="1280"/>
                    </a:cubicBezTo>
                    <a:cubicBezTo>
                      <a:pt x="5734" y="1355"/>
                      <a:pt x="5698" y="1430"/>
                      <a:pt x="5698" y="1469"/>
                    </a:cubicBezTo>
                    <a:cubicBezTo>
                      <a:pt x="5659" y="1694"/>
                      <a:pt x="5734" y="1955"/>
                      <a:pt x="5923" y="2105"/>
                    </a:cubicBezTo>
                    <a:cubicBezTo>
                      <a:pt x="5509" y="2143"/>
                      <a:pt x="5060" y="2254"/>
                      <a:pt x="4724" y="2479"/>
                    </a:cubicBezTo>
                    <a:cubicBezTo>
                      <a:pt x="4681" y="2463"/>
                      <a:pt x="4632" y="2455"/>
                      <a:pt x="4577" y="2455"/>
                    </a:cubicBezTo>
                    <a:cubicBezTo>
                      <a:pt x="4386" y="2455"/>
                      <a:pt x="4132" y="2543"/>
                      <a:pt x="3899" y="2629"/>
                    </a:cubicBezTo>
                    <a:cubicBezTo>
                      <a:pt x="4010" y="2554"/>
                      <a:pt x="4049" y="2479"/>
                      <a:pt x="3899" y="2368"/>
                    </a:cubicBezTo>
                    <a:cubicBezTo>
                      <a:pt x="3674" y="2254"/>
                      <a:pt x="3260" y="2218"/>
                      <a:pt x="3000" y="2143"/>
                    </a:cubicBezTo>
                    <a:cubicBezTo>
                      <a:pt x="2736" y="2105"/>
                      <a:pt x="2436" y="2030"/>
                      <a:pt x="2175" y="1955"/>
                    </a:cubicBezTo>
                    <a:cubicBezTo>
                      <a:pt x="1882" y="1888"/>
                      <a:pt x="1576" y="1835"/>
                      <a:pt x="1281" y="1835"/>
                    </a:cubicBezTo>
                    <a:cubicBezTo>
                      <a:pt x="1084" y="1835"/>
                      <a:pt x="892" y="1858"/>
                      <a:pt x="712" y="1919"/>
                    </a:cubicBezTo>
                    <a:cubicBezTo>
                      <a:pt x="601" y="1955"/>
                      <a:pt x="487" y="2030"/>
                      <a:pt x="526" y="2143"/>
                    </a:cubicBezTo>
                    <a:cubicBezTo>
                      <a:pt x="526" y="2179"/>
                      <a:pt x="562" y="2218"/>
                      <a:pt x="601" y="2254"/>
                    </a:cubicBezTo>
                    <a:cubicBezTo>
                      <a:pt x="676" y="2329"/>
                      <a:pt x="751" y="2443"/>
                      <a:pt x="862" y="2518"/>
                    </a:cubicBezTo>
                    <a:cubicBezTo>
                      <a:pt x="637" y="2554"/>
                      <a:pt x="412" y="2629"/>
                      <a:pt x="301" y="2779"/>
                    </a:cubicBezTo>
                    <a:cubicBezTo>
                      <a:pt x="151" y="2929"/>
                      <a:pt x="112" y="3229"/>
                      <a:pt x="301" y="3343"/>
                    </a:cubicBezTo>
                    <a:cubicBezTo>
                      <a:pt x="337" y="3379"/>
                      <a:pt x="451" y="3418"/>
                      <a:pt x="526" y="3454"/>
                    </a:cubicBezTo>
                    <a:cubicBezTo>
                      <a:pt x="601" y="3493"/>
                      <a:pt x="637" y="3604"/>
                      <a:pt x="601" y="3679"/>
                    </a:cubicBezTo>
                    <a:cubicBezTo>
                      <a:pt x="562" y="3718"/>
                      <a:pt x="526" y="3718"/>
                      <a:pt x="487" y="3718"/>
                    </a:cubicBezTo>
                    <a:cubicBezTo>
                      <a:pt x="337" y="3793"/>
                      <a:pt x="151" y="3868"/>
                      <a:pt x="76" y="4018"/>
                    </a:cubicBezTo>
                    <a:cubicBezTo>
                      <a:pt x="1" y="4168"/>
                      <a:pt x="37" y="4392"/>
                      <a:pt x="187" y="4428"/>
                    </a:cubicBezTo>
                    <a:cubicBezTo>
                      <a:pt x="244" y="4448"/>
                      <a:pt x="310" y="4448"/>
                      <a:pt x="375" y="4448"/>
                    </a:cubicBezTo>
                    <a:cubicBezTo>
                      <a:pt x="441" y="4448"/>
                      <a:pt x="506" y="4448"/>
                      <a:pt x="562" y="4467"/>
                    </a:cubicBezTo>
                    <a:cubicBezTo>
                      <a:pt x="562" y="4653"/>
                      <a:pt x="337" y="4767"/>
                      <a:pt x="301" y="4953"/>
                    </a:cubicBezTo>
                    <a:cubicBezTo>
                      <a:pt x="262" y="5142"/>
                      <a:pt x="376" y="5328"/>
                      <a:pt x="562" y="5367"/>
                    </a:cubicBezTo>
                    <a:cubicBezTo>
                      <a:pt x="641" y="5398"/>
                      <a:pt x="719" y="5410"/>
                      <a:pt x="795" y="5410"/>
                    </a:cubicBezTo>
                    <a:cubicBezTo>
                      <a:pt x="900" y="5410"/>
                      <a:pt x="999" y="5388"/>
                      <a:pt x="1086" y="5367"/>
                    </a:cubicBezTo>
                    <a:cubicBezTo>
                      <a:pt x="2061" y="5178"/>
                      <a:pt x="3036" y="4842"/>
                      <a:pt x="3899" y="4353"/>
                    </a:cubicBezTo>
                    <a:lnTo>
                      <a:pt x="3935" y="4318"/>
                    </a:lnTo>
                    <a:lnTo>
                      <a:pt x="3974" y="4318"/>
                    </a:lnTo>
                    <a:cubicBezTo>
                      <a:pt x="4310" y="4467"/>
                      <a:pt x="4760" y="4467"/>
                      <a:pt x="5174" y="4467"/>
                    </a:cubicBezTo>
                    <a:cubicBezTo>
                      <a:pt x="5959" y="4542"/>
                      <a:pt x="6748" y="4803"/>
                      <a:pt x="7534" y="4992"/>
                    </a:cubicBezTo>
                    <a:cubicBezTo>
                      <a:pt x="7983" y="5067"/>
                      <a:pt x="8433" y="5142"/>
                      <a:pt x="8883" y="5328"/>
                    </a:cubicBezTo>
                    <a:cubicBezTo>
                      <a:pt x="9147" y="5442"/>
                      <a:pt x="9372" y="5628"/>
                      <a:pt x="9672" y="5703"/>
                    </a:cubicBezTo>
                    <a:cubicBezTo>
                      <a:pt x="9932" y="5817"/>
                      <a:pt x="10196" y="5853"/>
                      <a:pt x="10496" y="5892"/>
                    </a:cubicBezTo>
                    <a:cubicBezTo>
                      <a:pt x="12362" y="6441"/>
                      <a:pt x="14308" y="6788"/>
                      <a:pt x="16247" y="6788"/>
                    </a:cubicBezTo>
                    <a:cubicBezTo>
                      <a:pt x="16956" y="6788"/>
                      <a:pt x="17665" y="6742"/>
                      <a:pt x="18368" y="6641"/>
                    </a:cubicBezTo>
                    <a:lnTo>
                      <a:pt x="18554" y="6641"/>
                    </a:lnTo>
                    <a:cubicBezTo>
                      <a:pt x="18619" y="6652"/>
                      <a:pt x="18681" y="6656"/>
                      <a:pt x="18741" y="6656"/>
                    </a:cubicBezTo>
                    <a:cubicBezTo>
                      <a:pt x="18888" y="6656"/>
                      <a:pt x="19021" y="6630"/>
                      <a:pt x="19153" y="6602"/>
                    </a:cubicBezTo>
                    <a:cubicBezTo>
                      <a:pt x="19453" y="6566"/>
                      <a:pt x="19792" y="6528"/>
                      <a:pt x="20092" y="6453"/>
                    </a:cubicBezTo>
                    <a:cubicBezTo>
                      <a:pt x="20578" y="6378"/>
                      <a:pt x="21066" y="6303"/>
                      <a:pt x="21477" y="6042"/>
                    </a:cubicBezTo>
                    <a:cubicBezTo>
                      <a:pt x="21552" y="6003"/>
                      <a:pt x="21627" y="5928"/>
                      <a:pt x="21702" y="5892"/>
                    </a:cubicBezTo>
                    <a:cubicBezTo>
                      <a:pt x="21816" y="5853"/>
                      <a:pt x="21927" y="5853"/>
                      <a:pt x="22077" y="5817"/>
                    </a:cubicBezTo>
                    <a:cubicBezTo>
                      <a:pt x="23126" y="5742"/>
                      <a:pt x="24215" y="5667"/>
                      <a:pt x="25190" y="5253"/>
                    </a:cubicBezTo>
                    <a:cubicBezTo>
                      <a:pt x="25300" y="5217"/>
                      <a:pt x="25414" y="5178"/>
                      <a:pt x="25489" y="5067"/>
                    </a:cubicBezTo>
                    <a:cubicBezTo>
                      <a:pt x="25564" y="4992"/>
                      <a:pt x="25675" y="4842"/>
                      <a:pt x="25600" y="4767"/>
                    </a:cubicBezTo>
                    <a:cubicBezTo>
                      <a:pt x="25564" y="4692"/>
                      <a:pt x="25414" y="4653"/>
                      <a:pt x="25375" y="4617"/>
                    </a:cubicBezTo>
                    <a:cubicBezTo>
                      <a:pt x="25375" y="4578"/>
                      <a:pt x="25375" y="4542"/>
                      <a:pt x="25414" y="4503"/>
                    </a:cubicBezTo>
                    <a:cubicBezTo>
                      <a:pt x="25450" y="4279"/>
                      <a:pt x="25489" y="4093"/>
                      <a:pt x="25525" y="3868"/>
                    </a:cubicBezTo>
                    <a:cubicBezTo>
                      <a:pt x="25564" y="3793"/>
                      <a:pt x="25564" y="3718"/>
                      <a:pt x="25564" y="3643"/>
                    </a:cubicBezTo>
                    <a:cubicBezTo>
                      <a:pt x="25564" y="3568"/>
                      <a:pt x="25489" y="3493"/>
                      <a:pt x="25450" y="3454"/>
                    </a:cubicBezTo>
                    <a:cubicBezTo>
                      <a:pt x="25265" y="3229"/>
                      <a:pt x="25001" y="3118"/>
                      <a:pt x="24815" y="2968"/>
                    </a:cubicBezTo>
                    <a:cubicBezTo>
                      <a:pt x="24665" y="2818"/>
                      <a:pt x="24290" y="2668"/>
                      <a:pt x="24101" y="2554"/>
                    </a:cubicBezTo>
                    <a:cubicBezTo>
                      <a:pt x="23726" y="2254"/>
                      <a:pt x="23465" y="2293"/>
                      <a:pt x="23016" y="2143"/>
                    </a:cubicBezTo>
                    <a:cubicBezTo>
                      <a:pt x="22716" y="2069"/>
                      <a:pt x="22452" y="1919"/>
                      <a:pt x="22152" y="1880"/>
                    </a:cubicBezTo>
                    <a:lnTo>
                      <a:pt x="22041" y="1880"/>
                    </a:lnTo>
                    <a:cubicBezTo>
                      <a:pt x="22041" y="1880"/>
                      <a:pt x="22041" y="1844"/>
                      <a:pt x="22002" y="1844"/>
                    </a:cubicBezTo>
                    <a:cubicBezTo>
                      <a:pt x="21966" y="1769"/>
                      <a:pt x="21891" y="1730"/>
                      <a:pt x="21777" y="1694"/>
                    </a:cubicBezTo>
                    <a:cubicBezTo>
                      <a:pt x="20877" y="1505"/>
                      <a:pt x="20353" y="1280"/>
                      <a:pt x="19417" y="1055"/>
                    </a:cubicBezTo>
                    <a:cubicBezTo>
                      <a:pt x="18928" y="944"/>
                      <a:pt x="18029" y="869"/>
                      <a:pt x="17543" y="830"/>
                    </a:cubicBezTo>
                    <a:cubicBezTo>
                      <a:pt x="17279" y="830"/>
                      <a:pt x="17054" y="830"/>
                      <a:pt x="16793" y="869"/>
                    </a:cubicBezTo>
                    <a:cubicBezTo>
                      <a:pt x="16679" y="869"/>
                      <a:pt x="16568" y="830"/>
                      <a:pt x="16454" y="830"/>
                    </a:cubicBezTo>
                    <a:cubicBezTo>
                      <a:pt x="16269" y="794"/>
                      <a:pt x="16119" y="794"/>
                      <a:pt x="15930" y="755"/>
                    </a:cubicBezTo>
                    <a:cubicBezTo>
                      <a:pt x="15780" y="680"/>
                      <a:pt x="15630" y="569"/>
                      <a:pt x="15444" y="494"/>
                    </a:cubicBezTo>
                    <a:cubicBezTo>
                      <a:pt x="15219" y="380"/>
                      <a:pt x="14955" y="344"/>
                      <a:pt x="14694" y="269"/>
                    </a:cubicBezTo>
                    <a:cubicBezTo>
                      <a:pt x="13954" y="135"/>
                      <a:pt x="13213" y="0"/>
                      <a:pt x="12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4" name="Google Shape;1614;p30"/>
              <p:cNvGrpSpPr/>
              <p:nvPr/>
            </p:nvGrpSpPr>
            <p:grpSpPr>
              <a:xfrm>
                <a:off x="5419127" y="4440321"/>
                <a:ext cx="1188318" cy="317822"/>
                <a:chOff x="5261503" y="4173644"/>
                <a:chExt cx="2669777" cy="714046"/>
              </a:xfrm>
            </p:grpSpPr>
            <p:sp>
              <p:nvSpPr>
                <p:cNvPr id="1615" name="Google Shape;1615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30"/>
                <p:cNvSpPr/>
                <p:nvPr/>
              </p:nvSpPr>
              <p:spPr>
                <a:xfrm>
                  <a:off x="5261503" y="4173644"/>
                  <a:ext cx="2669777" cy="71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80" h="41370" extrusionOk="0">
                      <a:moveTo>
                        <a:pt x="75924" y="1255"/>
                      </a:moveTo>
                      <a:cubicBezTo>
                        <a:pt x="78574" y="1255"/>
                        <a:pt x="81228" y="1561"/>
                        <a:pt x="83819" y="1995"/>
                      </a:cubicBezTo>
                      <a:cubicBezTo>
                        <a:pt x="87519" y="2488"/>
                        <a:pt x="91343" y="2982"/>
                        <a:pt x="94732" y="4521"/>
                      </a:cubicBezTo>
                      <a:cubicBezTo>
                        <a:pt x="92142" y="4521"/>
                        <a:pt x="89493" y="4585"/>
                        <a:pt x="86902" y="4768"/>
                      </a:cubicBezTo>
                      <a:cubicBezTo>
                        <a:pt x="81105" y="5079"/>
                        <a:pt x="75367" y="5819"/>
                        <a:pt x="69693" y="6682"/>
                      </a:cubicBezTo>
                      <a:cubicBezTo>
                        <a:pt x="69799" y="5401"/>
                        <a:pt x="70369" y="4718"/>
                        <a:pt x="71362" y="4718"/>
                      </a:cubicBezTo>
                      <a:cubicBezTo>
                        <a:pt x="71515" y="4718"/>
                        <a:pt x="71680" y="4735"/>
                        <a:pt x="71854" y="4768"/>
                      </a:cubicBezTo>
                      <a:cubicBezTo>
                        <a:pt x="72530" y="4709"/>
                        <a:pt x="72717" y="3658"/>
                        <a:pt x="71977" y="3475"/>
                      </a:cubicBezTo>
                      <a:cubicBezTo>
                        <a:pt x="70374" y="3164"/>
                        <a:pt x="69939" y="2424"/>
                        <a:pt x="72036" y="1748"/>
                      </a:cubicBezTo>
                      <a:cubicBezTo>
                        <a:pt x="73270" y="1314"/>
                        <a:pt x="74627" y="1255"/>
                        <a:pt x="75924" y="1255"/>
                      </a:cubicBezTo>
                      <a:close/>
                      <a:moveTo>
                        <a:pt x="40058" y="7936"/>
                      </a:moveTo>
                      <a:cubicBezTo>
                        <a:pt x="41586" y="7936"/>
                        <a:pt x="43159" y="8093"/>
                        <a:pt x="44653" y="8286"/>
                      </a:cubicBezTo>
                      <a:cubicBezTo>
                        <a:pt x="47061" y="8656"/>
                        <a:pt x="49404" y="9272"/>
                        <a:pt x="51748" y="9948"/>
                      </a:cubicBezTo>
                      <a:cubicBezTo>
                        <a:pt x="47243" y="10812"/>
                        <a:pt x="42679" y="11739"/>
                        <a:pt x="38180" y="12603"/>
                      </a:cubicBezTo>
                      <a:cubicBezTo>
                        <a:pt x="37745" y="12662"/>
                        <a:pt x="37252" y="12785"/>
                        <a:pt x="36823" y="12850"/>
                      </a:cubicBezTo>
                      <a:cubicBezTo>
                        <a:pt x="36018" y="11493"/>
                        <a:pt x="34726" y="9396"/>
                        <a:pt x="37069" y="8222"/>
                      </a:cubicBezTo>
                      <a:cubicBezTo>
                        <a:pt x="37563" y="7975"/>
                        <a:pt x="38239" y="7975"/>
                        <a:pt x="38796" y="7975"/>
                      </a:cubicBezTo>
                      <a:cubicBezTo>
                        <a:pt x="39212" y="7948"/>
                        <a:pt x="39633" y="7936"/>
                        <a:pt x="40058" y="7936"/>
                      </a:cubicBezTo>
                      <a:close/>
                      <a:moveTo>
                        <a:pt x="120185" y="14032"/>
                      </a:moveTo>
                      <a:cubicBezTo>
                        <a:pt x="120690" y="14032"/>
                        <a:pt x="121231" y="14107"/>
                        <a:pt x="121810" y="14266"/>
                      </a:cubicBezTo>
                      <a:cubicBezTo>
                        <a:pt x="123719" y="14759"/>
                        <a:pt x="125446" y="15810"/>
                        <a:pt x="126991" y="17103"/>
                      </a:cubicBezTo>
                      <a:cubicBezTo>
                        <a:pt x="126004" y="18524"/>
                        <a:pt x="125140" y="20063"/>
                        <a:pt x="124524" y="21731"/>
                      </a:cubicBezTo>
                      <a:cubicBezTo>
                        <a:pt x="124400" y="21913"/>
                        <a:pt x="124336" y="22101"/>
                        <a:pt x="124277" y="22283"/>
                      </a:cubicBezTo>
                      <a:cubicBezTo>
                        <a:pt x="123039" y="22448"/>
                        <a:pt x="121828" y="22558"/>
                        <a:pt x="120608" y="22558"/>
                      </a:cubicBezTo>
                      <a:cubicBezTo>
                        <a:pt x="120004" y="22558"/>
                        <a:pt x="119398" y="22531"/>
                        <a:pt x="118785" y="22471"/>
                      </a:cubicBezTo>
                      <a:cubicBezTo>
                        <a:pt x="118169" y="22471"/>
                        <a:pt x="116195" y="22407"/>
                        <a:pt x="115578" y="21977"/>
                      </a:cubicBezTo>
                      <a:cubicBezTo>
                        <a:pt x="114039" y="20926"/>
                        <a:pt x="114902" y="18953"/>
                        <a:pt x="115396" y="17784"/>
                      </a:cubicBezTo>
                      <a:cubicBezTo>
                        <a:pt x="116403" y="15516"/>
                        <a:pt x="117942" y="14032"/>
                        <a:pt x="120185" y="14032"/>
                      </a:cubicBezTo>
                      <a:close/>
                      <a:moveTo>
                        <a:pt x="115519" y="23393"/>
                      </a:moveTo>
                      <a:cubicBezTo>
                        <a:pt x="116662" y="23835"/>
                        <a:pt x="118099" y="23982"/>
                        <a:pt x="119537" y="23982"/>
                      </a:cubicBezTo>
                      <a:cubicBezTo>
                        <a:pt x="121122" y="23982"/>
                        <a:pt x="122709" y="23803"/>
                        <a:pt x="123907" y="23640"/>
                      </a:cubicBezTo>
                      <a:lnTo>
                        <a:pt x="123907" y="23640"/>
                      </a:lnTo>
                      <a:cubicBezTo>
                        <a:pt x="123537" y="25120"/>
                        <a:pt x="123473" y="26601"/>
                        <a:pt x="123784" y="28022"/>
                      </a:cubicBezTo>
                      <a:cubicBezTo>
                        <a:pt x="122477" y="28695"/>
                        <a:pt x="120284" y="29896"/>
                        <a:pt x="118548" y="29896"/>
                      </a:cubicBezTo>
                      <a:cubicBezTo>
                        <a:pt x="117906" y="29896"/>
                        <a:pt x="117325" y="29732"/>
                        <a:pt x="116876" y="29314"/>
                      </a:cubicBezTo>
                      <a:cubicBezTo>
                        <a:pt x="115332" y="27957"/>
                        <a:pt x="115149" y="25367"/>
                        <a:pt x="115519" y="23393"/>
                      </a:cubicBezTo>
                      <a:close/>
                      <a:moveTo>
                        <a:pt x="7525" y="11675"/>
                      </a:moveTo>
                      <a:cubicBezTo>
                        <a:pt x="9745" y="11675"/>
                        <a:pt x="11965" y="11863"/>
                        <a:pt x="14127" y="12233"/>
                      </a:cubicBezTo>
                      <a:cubicBezTo>
                        <a:pt x="18010" y="12850"/>
                        <a:pt x="21710" y="13960"/>
                        <a:pt x="25287" y="15499"/>
                      </a:cubicBezTo>
                      <a:cubicBezTo>
                        <a:pt x="24364" y="15993"/>
                        <a:pt x="23501" y="16609"/>
                        <a:pt x="22820" y="17414"/>
                      </a:cubicBezTo>
                      <a:cubicBezTo>
                        <a:pt x="20294" y="16673"/>
                        <a:pt x="17704" y="16057"/>
                        <a:pt x="15049" y="15687"/>
                      </a:cubicBezTo>
                      <a:cubicBezTo>
                        <a:pt x="15011" y="15681"/>
                        <a:pt x="14974" y="15678"/>
                        <a:pt x="14938" y="15678"/>
                      </a:cubicBezTo>
                      <a:cubicBezTo>
                        <a:pt x="14218" y="15678"/>
                        <a:pt x="13921" y="16803"/>
                        <a:pt x="14743" y="16920"/>
                      </a:cubicBezTo>
                      <a:cubicBezTo>
                        <a:pt x="17210" y="17290"/>
                        <a:pt x="19677" y="17843"/>
                        <a:pt x="22080" y="18524"/>
                      </a:cubicBezTo>
                      <a:cubicBezTo>
                        <a:pt x="21957" y="18830"/>
                        <a:pt x="21833" y="19140"/>
                        <a:pt x="21774" y="19446"/>
                      </a:cubicBezTo>
                      <a:cubicBezTo>
                        <a:pt x="19431" y="20004"/>
                        <a:pt x="17146" y="20374"/>
                        <a:pt x="14803" y="20680"/>
                      </a:cubicBezTo>
                      <a:cubicBezTo>
                        <a:pt x="14040" y="20741"/>
                        <a:pt x="14005" y="21922"/>
                        <a:pt x="14698" y="21922"/>
                      </a:cubicBezTo>
                      <a:cubicBezTo>
                        <a:pt x="14731" y="21922"/>
                        <a:pt x="14766" y="21919"/>
                        <a:pt x="14803" y="21913"/>
                      </a:cubicBezTo>
                      <a:cubicBezTo>
                        <a:pt x="17087" y="21667"/>
                        <a:pt x="19307" y="21297"/>
                        <a:pt x="21463" y="20803"/>
                      </a:cubicBezTo>
                      <a:lnTo>
                        <a:pt x="21463" y="20803"/>
                      </a:lnTo>
                      <a:cubicBezTo>
                        <a:pt x="21404" y="21731"/>
                        <a:pt x="21587" y="22530"/>
                        <a:pt x="21898" y="23211"/>
                      </a:cubicBezTo>
                      <a:cubicBezTo>
                        <a:pt x="19613" y="23887"/>
                        <a:pt x="17334" y="24504"/>
                        <a:pt x="15049" y="25184"/>
                      </a:cubicBezTo>
                      <a:cubicBezTo>
                        <a:pt x="14305" y="25355"/>
                        <a:pt x="14575" y="26436"/>
                        <a:pt x="15261" y="26436"/>
                      </a:cubicBezTo>
                      <a:cubicBezTo>
                        <a:pt x="15312" y="26436"/>
                        <a:pt x="15364" y="26430"/>
                        <a:pt x="15419" y="26418"/>
                      </a:cubicBezTo>
                      <a:cubicBezTo>
                        <a:pt x="17763" y="25737"/>
                        <a:pt x="20171" y="25061"/>
                        <a:pt x="22514" y="24380"/>
                      </a:cubicBezTo>
                      <a:cubicBezTo>
                        <a:pt x="22573" y="24321"/>
                        <a:pt x="22573" y="24321"/>
                        <a:pt x="22638" y="24321"/>
                      </a:cubicBezTo>
                      <a:cubicBezTo>
                        <a:pt x="23254" y="24997"/>
                        <a:pt x="24054" y="25555"/>
                        <a:pt x="24917" y="25984"/>
                      </a:cubicBezTo>
                      <a:cubicBezTo>
                        <a:pt x="21281" y="27834"/>
                        <a:pt x="17580" y="29684"/>
                        <a:pt x="13633" y="30918"/>
                      </a:cubicBezTo>
                      <a:cubicBezTo>
                        <a:pt x="11660" y="31534"/>
                        <a:pt x="9499" y="32151"/>
                        <a:pt x="7402" y="32215"/>
                      </a:cubicBezTo>
                      <a:cubicBezTo>
                        <a:pt x="7067" y="32237"/>
                        <a:pt x="6651" y="32267"/>
                        <a:pt x="6221" y="32267"/>
                      </a:cubicBezTo>
                      <a:cubicBezTo>
                        <a:pt x="5465" y="32267"/>
                        <a:pt x="4666" y="32174"/>
                        <a:pt x="4195" y="31781"/>
                      </a:cubicBezTo>
                      <a:cubicBezTo>
                        <a:pt x="3454" y="30118"/>
                        <a:pt x="3701" y="29008"/>
                        <a:pt x="4935" y="28574"/>
                      </a:cubicBezTo>
                      <a:cubicBezTo>
                        <a:pt x="5615" y="28268"/>
                        <a:pt x="6291" y="28022"/>
                        <a:pt x="6972" y="27834"/>
                      </a:cubicBezTo>
                      <a:cubicBezTo>
                        <a:pt x="7589" y="27587"/>
                        <a:pt x="7525" y="26541"/>
                        <a:pt x="6785" y="26541"/>
                      </a:cubicBezTo>
                      <a:cubicBezTo>
                        <a:pt x="6316" y="26597"/>
                        <a:pt x="5860" y="26627"/>
                        <a:pt x="5404" y="26627"/>
                      </a:cubicBezTo>
                      <a:cubicBezTo>
                        <a:pt x="4842" y="26627"/>
                        <a:pt x="4281" y="26581"/>
                        <a:pt x="3701" y="26477"/>
                      </a:cubicBezTo>
                      <a:cubicBezTo>
                        <a:pt x="2468" y="26230"/>
                        <a:pt x="1604" y="26477"/>
                        <a:pt x="2162" y="24938"/>
                      </a:cubicBezTo>
                      <a:cubicBezTo>
                        <a:pt x="2778" y="23088"/>
                        <a:pt x="4875" y="23088"/>
                        <a:pt x="6602" y="23023"/>
                      </a:cubicBezTo>
                      <a:cubicBezTo>
                        <a:pt x="7219" y="22964"/>
                        <a:pt x="7525" y="22101"/>
                        <a:pt x="6908" y="21854"/>
                      </a:cubicBezTo>
                      <a:cubicBezTo>
                        <a:pt x="5739" y="21173"/>
                        <a:pt x="435" y="19264"/>
                        <a:pt x="3701" y="17290"/>
                      </a:cubicBezTo>
                      <a:cubicBezTo>
                        <a:pt x="4318" y="16920"/>
                        <a:pt x="5243" y="16828"/>
                        <a:pt x="6184" y="16828"/>
                      </a:cubicBezTo>
                      <a:cubicBezTo>
                        <a:pt x="7124" y="16828"/>
                        <a:pt x="8080" y="16920"/>
                        <a:pt x="8758" y="16920"/>
                      </a:cubicBezTo>
                      <a:cubicBezTo>
                        <a:pt x="9375" y="16920"/>
                        <a:pt x="9686" y="15993"/>
                        <a:pt x="9069" y="15746"/>
                      </a:cubicBezTo>
                      <a:cubicBezTo>
                        <a:pt x="8329" y="15376"/>
                        <a:pt x="7219" y="15129"/>
                        <a:pt x="6538" y="14636"/>
                      </a:cubicBezTo>
                      <a:cubicBezTo>
                        <a:pt x="4999" y="13466"/>
                        <a:pt x="5921" y="11675"/>
                        <a:pt x="7525" y="11675"/>
                      </a:cubicBezTo>
                      <a:close/>
                      <a:moveTo>
                        <a:pt x="134057" y="12049"/>
                      </a:moveTo>
                      <a:cubicBezTo>
                        <a:pt x="134192" y="12049"/>
                        <a:pt x="134323" y="12068"/>
                        <a:pt x="134451" y="12110"/>
                      </a:cubicBezTo>
                      <a:cubicBezTo>
                        <a:pt x="134545" y="12139"/>
                        <a:pt x="134622" y="12154"/>
                        <a:pt x="134692" y="12154"/>
                      </a:cubicBezTo>
                      <a:cubicBezTo>
                        <a:pt x="134762" y="12154"/>
                        <a:pt x="134823" y="12139"/>
                        <a:pt x="134885" y="12110"/>
                      </a:cubicBezTo>
                      <a:cubicBezTo>
                        <a:pt x="138398" y="13402"/>
                        <a:pt x="141975" y="14759"/>
                        <a:pt x="145305" y="16486"/>
                      </a:cubicBezTo>
                      <a:cubicBezTo>
                        <a:pt x="147156" y="17473"/>
                        <a:pt x="148883" y="18583"/>
                        <a:pt x="150486" y="19816"/>
                      </a:cubicBezTo>
                      <a:cubicBezTo>
                        <a:pt x="151226" y="20433"/>
                        <a:pt x="152277" y="21173"/>
                        <a:pt x="152706" y="22037"/>
                      </a:cubicBezTo>
                      <a:cubicBezTo>
                        <a:pt x="153881" y="24321"/>
                        <a:pt x="152277" y="25801"/>
                        <a:pt x="150920" y="27158"/>
                      </a:cubicBezTo>
                      <a:cubicBezTo>
                        <a:pt x="150486" y="27587"/>
                        <a:pt x="150856" y="28204"/>
                        <a:pt x="151350" y="28268"/>
                      </a:cubicBezTo>
                      <a:cubicBezTo>
                        <a:pt x="151448" y="28260"/>
                        <a:pt x="151541" y="28256"/>
                        <a:pt x="151629" y="28256"/>
                      </a:cubicBezTo>
                      <a:cubicBezTo>
                        <a:pt x="152857" y="28256"/>
                        <a:pt x="153007" y="29064"/>
                        <a:pt x="152030" y="30735"/>
                      </a:cubicBezTo>
                      <a:cubicBezTo>
                        <a:pt x="151350" y="31041"/>
                        <a:pt x="150674" y="31352"/>
                        <a:pt x="149934" y="31599"/>
                      </a:cubicBezTo>
                      <a:cubicBezTo>
                        <a:pt x="149129" y="31969"/>
                        <a:pt x="148266" y="32215"/>
                        <a:pt x="147402" y="32462"/>
                      </a:cubicBezTo>
                      <a:cubicBezTo>
                        <a:pt x="145429" y="33079"/>
                        <a:pt x="143396" y="33508"/>
                        <a:pt x="141358" y="33878"/>
                      </a:cubicBezTo>
                      <a:cubicBezTo>
                        <a:pt x="139326" y="34189"/>
                        <a:pt x="137288" y="34436"/>
                        <a:pt x="135314" y="34618"/>
                      </a:cubicBezTo>
                      <a:cubicBezTo>
                        <a:pt x="134186" y="34744"/>
                        <a:pt x="132962" y="34996"/>
                        <a:pt x="131796" y="34996"/>
                      </a:cubicBezTo>
                      <a:cubicBezTo>
                        <a:pt x="130668" y="34996"/>
                        <a:pt x="129596" y="34760"/>
                        <a:pt x="128718" y="33942"/>
                      </a:cubicBezTo>
                      <a:cubicBezTo>
                        <a:pt x="125076" y="30548"/>
                        <a:pt x="123966" y="25984"/>
                        <a:pt x="126004" y="21484"/>
                      </a:cubicBezTo>
                      <a:cubicBezTo>
                        <a:pt x="126803" y="19570"/>
                        <a:pt x="127913" y="17784"/>
                        <a:pt x="129211" y="16180"/>
                      </a:cubicBezTo>
                      <a:cubicBezTo>
                        <a:pt x="130125" y="15092"/>
                        <a:pt x="132360" y="12049"/>
                        <a:pt x="134057" y="12049"/>
                      </a:cubicBezTo>
                      <a:close/>
                      <a:moveTo>
                        <a:pt x="94582" y="5803"/>
                      </a:moveTo>
                      <a:cubicBezTo>
                        <a:pt x="107374" y="5803"/>
                        <a:pt x="120057" y="7647"/>
                        <a:pt x="132354" y="11305"/>
                      </a:cubicBezTo>
                      <a:cubicBezTo>
                        <a:pt x="130938" y="12110"/>
                        <a:pt x="129640" y="13713"/>
                        <a:pt x="128777" y="14700"/>
                      </a:cubicBezTo>
                      <a:cubicBezTo>
                        <a:pt x="128407" y="15129"/>
                        <a:pt x="128037" y="15563"/>
                        <a:pt x="127731" y="16057"/>
                      </a:cubicBezTo>
                      <a:cubicBezTo>
                        <a:pt x="125607" y="14297"/>
                        <a:pt x="122774" y="12661"/>
                        <a:pt x="119984" y="12661"/>
                      </a:cubicBezTo>
                      <a:cubicBezTo>
                        <a:pt x="119935" y="12661"/>
                        <a:pt x="119886" y="12661"/>
                        <a:pt x="119836" y="12662"/>
                      </a:cubicBezTo>
                      <a:cubicBezTo>
                        <a:pt x="117182" y="12662"/>
                        <a:pt x="115273" y="14947"/>
                        <a:pt x="114222" y="17226"/>
                      </a:cubicBezTo>
                      <a:cubicBezTo>
                        <a:pt x="113975" y="17784"/>
                        <a:pt x="113728" y="18460"/>
                        <a:pt x="113481" y="19264"/>
                      </a:cubicBezTo>
                      <a:cubicBezTo>
                        <a:pt x="108548" y="18706"/>
                        <a:pt x="103614" y="18277"/>
                        <a:pt x="98680" y="17719"/>
                      </a:cubicBezTo>
                      <a:cubicBezTo>
                        <a:pt x="95600" y="17332"/>
                        <a:pt x="92545" y="17198"/>
                        <a:pt x="89494" y="17198"/>
                      </a:cubicBezTo>
                      <a:cubicBezTo>
                        <a:pt x="84298" y="17198"/>
                        <a:pt x="79112" y="17588"/>
                        <a:pt x="73827" y="17784"/>
                      </a:cubicBezTo>
                      <a:cubicBezTo>
                        <a:pt x="73023" y="17784"/>
                        <a:pt x="73023" y="19076"/>
                        <a:pt x="73887" y="19076"/>
                      </a:cubicBezTo>
                      <a:cubicBezTo>
                        <a:pt x="79243" y="18880"/>
                        <a:pt x="84521" y="18477"/>
                        <a:pt x="89821" y="18477"/>
                      </a:cubicBezTo>
                      <a:cubicBezTo>
                        <a:pt x="92762" y="18477"/>
                        <a:pt x="95709" y="18601"/>
                        <a:pt x="98680" y="18953"/>
                      </a:cubicBezTo>
                      <a:cubicBezTo>
                        <a:pt x="103554" y="19570"/>
                        <a:pt x="108424" y="19940"/>
                        <a:pt x="113299" y="20497"/>
                      </a:cubicBezTo>
                      <a:cubicBezTo>
                        <a:pt x="113299" y="21297"/>
                        <a:pt x="113481" y="22101"/>
                        <a:pt x="114098" y="22594"/>
                      </a:cubicBezTo>
                      <a:lnTo>
                        <a:pt x="114286" y="22777"/>
                      </a:lnTo>
                      <a:cubicBezTo>
                        <a:pt x="113792" y="25367"/>
                        <a:pt x="114039" y="28885"/>
                        <a:pt x="116319" y="30548"/>
                      </a:cubicBezTo>
                      <a:cubicBezTo>
                        <a:pt x="116967" y="31035"/>
                        <a:pt x="117711" y="31227"/>
                        <a:pt x="118495" y="31227"/>
                      </a:cubicBezTo>
                      <a:cubicBezTo>
                        <a:pt x="120396" y="31227"/>
                        <a:pt x="122537" y="30100"/>
                        <a:pt x="124154" y="29314"/>
                      </a:cubicBezTo>
                      <a:cubicBezTo>
                        <a:pt x="124277" y="29625"/>
                        <a:pt x="124400" y="29995"/>
                        <a:pt x="124583" y="30301"/>
                      </a:cubicBezTo>
                      <a:cubicBezTo>
                        <a:pt x="125446" y="31969"/>
                        <a:pt x="126991" y="34618"/>
                        <a:pt x="128841" y="35728"/>
                      </a:cubicBezTo>
                      <a:cubicBezTo>
                        <a:pt x="122427" y="39305"/>
                        <a:pt x="114098" y="39429"/>
                        <a:pt x="106944" y="39863"/>
                      </a:cubicBezTo>
                      <a:cubicBezTo>
                        <a:pt x="104225" y="40026"/>
                        <a:pt x="101507" y="40109"/>
                        <a:pt x="98788" y="40109"/>
                      </a:cubicBezTo>
                      <a:cubicBezTo>
                        <a:pt x="94352" y="40109"/>
                        <a:pt x="89917" y="39888"/>
                        <a:pt x="85481" y="39429"/>
                      </a:cubicBezTo>
                      <a:cubicBezTo>
                        <a:pt x="78145" y="38630"/>
                        <a:pt x="70867" y="37273"/>
                        <a:pt x="63713" y="35299"/>
                      </a:cubicBezTo>
                      <a:cubicBezTo>
                        <a:pt x="57111" y="33508"/>
                        <a:pt x="50820" y="30859"/>
                        <a:pt x="44224" y="28944"/>
                      </a:cubicBezTo>
                      <a:cubicBezTo>
                        <a:pt x="41076" y="28022"/>
                        <a:pt x="37810" y="27217"/>
                        <a:pt x="34538" y="26847"/>
                      </a:cubicBezTo>
                      <a:cubicBezTo>
                        <a:pt x="31085" y="26418"/>
                        <a:pt x="26891" y="26724"/>
                        <a:pt x="24241" y="24074"/>
                      </a:cubicBezTo>
                      <a:cubicBezTo>
                        <a:pt x="19924" y="19634"/>
                        <a:pt x="25721" y="16180"/>
                        <a:pt x="29604" y="15440"/>
                      </a:cubicBezTo>
                      <a:cubicBezTo>
                        <a:pt x="33369" y="14636"/>
                        <a:pt x="37193" y="14083"/>
                        <a:pt x="40952" y="13343"/>
                      </a:cubicBezTo>
                      <a:cubicBezTo>
                        <a:pt x="55384" y="10565"/>
                        <a:pt x="69757" y="7299"/>
                        <a:pt x="84435" y="6189"/>
                      </a:cubicBezTo>
                      <a:cubicBezTo>
                        <a:pt x="87822" y="5931"/>
                        <a:pt x="91206" y="5803"/>
                        <a:pt x="94582" y="5803"/>
                      </a:cubicBezTo>
                      <a:close/>
                      <a:moveTo>
                        <a:pt x="75662" y="1"/>
                      </a:moveTo>
                      <a:cubicBezTo>
                        <a:pt x="73309" y="1"/>
                        <a:pt x="69762" y="281"/>
                        <a:pt x="68829" y="2301"/>
                      </a:cubicBezTo>
                      <a:cubicBezTo>
                        <a:pt x="68400" y="3288"/>
                        <a:pt x="68829" y="3781"/>
                        <a:pt x="69569" y="4151"/>
                      </a:cubicBezTo>
                      <a:cubicBezTo>
                        <a:pt x="68336" y="4768"/>
                        <a:pt x="67472" y="5755"/>
                        <a:pt x="68153" y="6929"/>
                      </a:cubicBezTo>
                      <a:cubicBezTo>
                        <a:pt x="63589" y="7669"/>
                        <a:pt x="59085" y="8532"/>
                        <a:pt x="54521" y="9396"/>
                      </a:cubicBezTo>
                      <a:cubicBezTo>
                        <a:pt x="50097" y="8132"/>
                        <a:pt x="45269" y="6598"/>
                        <a:pt x="40534" y="6598"/>
                      </a:cubicBezTo>
                      <a:cubicBezTo>
                        <a:pt x="39724" y="6598"/>
                        <a:pt x="38917" y="6643"/>
                        <a:pt x="38115" y="6741"/>
                      </a:cubicBezTo>
                      <a:cubicBezTo>
                        <a:pt x="34292" y="7176"/>
                        <a:pt x="33922" y="10136"/>
                        <a:pt x="35466" y="13032"/>
                      </a:cubicBezTo>
                      <a:cubicBezTo>
                        <a:pt x="32565" y="13466"/>
                        <a:pt x="29545" y="13836"/>
                        <a:pt x="26831" y="14823"/>
                      </a:cubicBezTo>
                      <a:lnTo>
                        <a:pt x="26767" y="14759"/>
                      </a:lnTo>
                      <a:cubicBezTo>
                        <a:pt x="21159" y="12211"/>
                        <a:pt x="14664" y="10338"/>
                        <a:pt x="8383" y="10338"/>
                      </a:cubicBezTo>
                      <a:cubicBezTo>
                        <a:pt x="7829" y="10338"/>
                        <a:pt x="7276" y="10353"/>
                        <a:pt x="6726" y="10383"/>
                      </a:cubicBezTo>
                      <a:cubicBezTo>
                        <a:pt x="5305" y="10442"/>
                        <a:pt x="3578" y="10935"/>
                        <a:pt x="3454" y="12662"/>
                      </a:cubicBezTo>
                      <a:cubicBezTo>
                        <a:pt x="3331" y="14083"/>
                        <a:pt x="4318" y="15006"/>
                        <a:pt x="5551" y="15622"/>
                      </a:cubicBezTo>
                      <a:cubicBezTo>
                        <a:pt x="3765" y="15687"/>
                        <a:pt x="1915" y="16116"/>
                        <a:pt x="1357" y="17784"/>
                      </a:cubicBezTo>
                      <a:cubicBezTo>
                        <a:pt x="617" y="19940"/>
                        <a:pt x="2468" y="21173"/>
                        <a:pt x="4259" y="21977"/>
                      </a:cubicBezTo>
                      <a:cubicBezTo>
                        <a:pt x="2344" y="22347"/>
                        <a:pt x="311" y="23211"/>
                        <a:pt x="124" y="25184"/>
                      </a:cubicBezTo>
                      <a:cubicBezTo>
                        <a:pt x="1" y="26971"/>
                        <a:pt x="1792" y="27587"/>
                        <a:pt x="3642" y="27834"/>
                      </a:cubicBezTo>
                      <a:cubicBezTo>
                        <a:pt x="2591" y="28451"/>
                        <a:pt x="1668" y="29314"/>
                        <a:pt x="1728" y="30548"/>
                      </a:cubicBezTo>
                      <a:cubicBezTo>
                        <a:pt x="1792" y="32521"/>
                        <a:pt x="4318" y="33326"/>
                        <a:pt x="5921" y="33508"/>
                      </a:cubicBezTo>
                      <a:cubicBezTo>
                        <a:pt x="6337" y="33542"/>
                        <a:pt x="6755" y="33558"/>
                        <a:pt x="7174" y="33558"/>
                      </a:cubicBezTo>
                      <a:cubicBezTo>
                        <a:pt x="13722" y="33558"/>
                        <a:pt x="20650" y="29626"/>
                        <a:pt x="26215" y="26788"/>
                      </a:cubicBezTo>
                      <a:cubicBezTo>
                        <a:pt x="26274" y="26724"/>
                        <a:pt x="26338" y="26724"/>
                        <a:pt x="26397" y="26665"/>
                      </a:cubicBezTo>
                      <a:cubicBezTo>
                        <a:pt x="28494" y="27405"/>
                        <a:pt x="30779" y="27775"/>
                        <a:pt x="32506" y="27898"/>
                      </a:cubicBezTo>
                      <a:cubicBezTo>
                        <a:pt x="40523" y="28638"/>
                        <a:pt x="47983" y="31475"/>
                        <a:pt x="55508" y="34066"/>
                      </a:cubicBezTo>
                      <a:cubicBezTo>
                        <a:pt x="62909" y="36656"/>
                        <a:pt x="70497" y="38565"/>
                        <a:pt x="78268" y="39740"/>
                      </a:cubicBezTo>
                      <a:cubicBezTo>
                        <a:pt x="85034" y="40826"/>
                        <a:pt x="91910" y="41370"/>
                        <a:pt x="98786" y="41370"/>
                      </a:cubicBezTo>
                      <a:cubicBezTo>
                        <a:pt x="100870" y="41370"/>
                        <a:pt x="102954" y="41320"/>
                        <a:pt x="105035" y="41220"/>
                      </a:cubicBezTo>
                      <a:cubicBezTo>
                        <a:pt x="109781" y="41032"/>
                        <a:pt x="114532" y="40539"/>
                        <a:pt x="119220" y="39922"/>
                      </a:cubicBezTo>
                      <a:cubicBezTo>
                        <a:pt x="123290" y="39305"/>
                        <a:pt x="126927" y="38506"/>
                        <a:pt x="130444" y="36286"/>
                      </a:cubicBezTo>
                      <a:cubicBezTo>
                        <a:pt x="130637" y="36310"/>
                        <a:pt x="130834" y="36320"/>
                        <a:pt x="131034" y="36320"/>
                      </a:cubicBezTo>
                      <a:cubicBezTo>
                        <a:pt x="131860" y="36320"/>
                        <a:pt x="132734" y="36150"/>
                        <a:pt x="133528" y="36098"/>
                      </a:cubicBezTo>
                      <a:cubicBezTo>
                        <a:pt x="135314" y="35916"/>
                        <a:pt x="137105" y="35728"/>
                        <a:pt x="138891" y="35482"/>
                      </a:cubicBezTo>
                      <a:cubicBezTo>
                        <a:pt x="142345" y="35052"/>
                        <a:pt x="145740" y="34436"/>
                        <a:pt x="149070" y="33326"/>
                      </a:cubicBezTo>
                      <a:cubicBezTo>
                        <a:pt x="150733" y="32709"/>
                        <a:pt x="154187" y="31845"/>
                        <a:pt x="154497" y="29561"/>
                      </a:cubicBezTo>
                      <a:cubicBezTo>
                        <a:pt x="154680" y="28204"/>
                        <a:pt x="153693" y="27528"/>
                        <a:pt x="152647" y="27217"/>
                      </a:cubicBezTo>
                      <a:cubicBezTo>
                        <a:pt x="153693" y="26048"/>
                        <a:pt x="154621" y="24627"/>
                        <a:pt x="154433" y="22964"/>
                      </a:cubicBezTo>
                      <a:cubicBezTo>
                        <a:pt x="154127" y="20803"/>
                        <a:pt x="151907" y="19264"/>
                        <a:pt x="150239" y="18089"/>
                      </a:cubicBezTo>
                      <a:cubicBezTo>
                        <a:pt x="145552" y="14636"/>
                        <a:pt x="140066" y="12662"/>
                        <a:pt x="134638" y="10689"/>
                      </a:cubicBezTo>
                      <a:cubicBezTo>
                        <a:pt x="134574" y="10689"/>
                        <a:pt x="134515" y="10629"/>
                        <a:pt x="134451" y="10629"/>
                      </a:cubicBezTo>
                      <a:cubicBezTo>
                        <a:pt x="122486" y="6865"/>
                        <a:pt x="110028" y="4768"/>
                        <a:pt x="97510" y="4521"/>
                      </a:cubicBezTo>
                      <a:cubicBezTo>
                        <a:pt x="94673" y="2735"/>
                        <a:pt x="91466" y="1931"/>
                        <a:pt x="88195" y="1378"/>
                      </a:cubicBezTo>
                      <a:cubicBezTo>
                        <a:pt x="84435" y="761"/>
                        <a:pt x="80612" y="81"/>
                        <a:pt x="76847" y="21"/>
                      </a:cubicBezTo>
                      <a:cubicBezTo>
                        <a:pt x="76512" y="11"/>
                        <a:pt x="76109" y="1"/>
                        <a:pt x="756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30"/>
                <p:cNvSpPr/>
                <p:nvPr/>
              </p:nvSpPr>
              <p:spPr>
                <a:xfrm>
                  <a:off x="5697957" y="4485705"/>
                  <a:ext cx="809477" cy="56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9" h="3248" extrusionOk="0">
                      <a:moveTo>
                        <a:pt x="45937" y="1"/>
                      </a:moveTo>
                      <a:cubicBezTo>
                        <a:pt x="45902" y="1"/>
                        <a:pt x="45865" y="4"/>
                        <a:pt x="45827" y="9"/>
                      </a:cubicBezTo>
                      <a:cubicBezTo>
                        <a:pt x="37243" y="1530"/>
                        <a:pt x="28700" y="1977"/>
                        <a:pt x="20118" y="1977"/>
                      </a:cubicBezTo>
                      <a:cubicBezTo>
                        <a:pt x="13714" y="1977"/>
                        <a:pt x="7288" y="1728"/>
                        <a:pt x="804" y="1490"/>
                      </a:cubicBezTo>
                      <a:cubicBezTo>
                        <a:pt x="0" y="1490"/>
                        <a:pt x="0" y="2723"/>
                        <a:pt x="864" y="2787"/>
                      </a:cubicBezTo>
                      <a:cubicBezTo>
                        <a:pt x="7202" y="3017"/>
                        <a:pt x="13496" y="3248"/>
                        <a:pt x="19770" y="3248"/>
                      </a:cubicBezTo>
                      <a:cubicBezTo>
                        <a:pt x="28578" y="3248"/>
                        <a:pt x="37344" y="2793"/>
                        <a:pt x="46133" y="1243"/>
                      </a:cubicBezTo>
                      <a:cubicBezTo>
                        <a:pt x="46899" y="1125"/>
                        <a:pt x="46653" y="1"/>
                        <a:pt x="459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21" name="Google Shape;1621;p30"/>
          <p:cNvSpPr txBox="1">
            <a:spLocks noGrp="1"/>
          </p:cNvSpPr>
          <p:nvPr>
            <p:ph type="title"/>
          </p:nvPr>
        </p:nvSpPr>
        <p:spPr>
          <a:xfrm>
            <a:off x="1145850" y="962825"/>
            <a:ext cx="41517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30"/>
          <p:cNvSpPr txBox="1">
            <a:spLocks noGrp="1"/>
          </p:cNvSpPr>
          <p:nvPr>
            <p:ph type="subTitle" idx="1"/>
          </p:nvPr>
        </p:nvSpPr>
        <p:spPr>
          <a:xfrm>
            <a:off x="1145850" y="1821800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30"/>
          <p:cNvSpPr txBox="1"/>
          <p:nvPr/>
        </p:nvSpPr>
        <p:spPr>
          <a:xfrm>
            <a:off x="1145850" y="3688150"/>
            <a:ext cx="4812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b="1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gif"/><Relationship Id="rId3" Type="http://schemas.openxmlformats.org/officeDocument/2006/relationships/image" Target="../media/image40.png"/><Relationship Id="rId7" Type="http://schemas.openxmlformats.org/officeDocument/2006/relationships/image" Target="../media/image44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7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C40455CD-9543-D38A-F776-97526C6670F2}"/>
              </a:ext>
            </a:extLst>
          </p:cNvPr>
          <p:cNvGrpSpPr/>
          <p:nvPr/>
        </p:nvGrpSpPr>
        <p:grpSpPr>
          <a:xfrm>
            <a:off x="-143714" y="178174"/>
            <a:ext cx="3451690" cy="2311213"/>
            <a:chOff x="-143714" y="178174"/>
            <a:chExt cx="3451690" cy="2311213"/>
          </a:xfrm>
        </p:grpSpPr>
        <p:pic>
          <p:nvPicPr>
            <p:cNvPr id="1026" name="Picture 2" descr="10 pratiques UX pour la conception de formulaires - La grande Ourse">
              <a:extLst>
                <a:ext uri="{FF2B5EF4-FFF2-40B4-BE49-F238E27FC236}">
                  <a16:creationId xmlns:a16="http://schemas.microsoft.com/office/drawing/2014/main" id="{5799FAFC-441F-193E-314E-0EC69530CC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8174"/>
              <a:ext cx="3307976" cy="206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Excel logo et symbole, sens, histoire, PNG, marque">
              <a:extLst>
                <a:ext uri="{FF2B5EF4-FFF2-40B4-BE49-F238E27FC236}">
                  <a16:creationId xmlns:a16="http://schemas.microsoft.com/office/drawing/2014/main" id="{B594C732-0472-9CCA-F24D-DC24AADBD5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3714" y="1116106"/>
              <a:ext cx="2059922" cy="1373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E1BDAD8A-4ABF-D14E-3870-EC7F4AE6D178}"/>
              </a:ext>
            </a:extLst>
          </p:cNvPr>
          <p:cNvSpPr/>
          <p:nvPr/>
        </p:nvSpPr>
        <p:spPr>
          <a:xfrm>
            <a:off x="3039035" y="363071"/>
            <a:ext cx="1882589" cy="4034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30" name="Picture 6" descr="JSON, une définition - ZDNet">
            <a:extLst>
              <a:ext uri="{FF2B5EF4-FFF2-40B4-BE49-F238E27FC236}">
                <a16:creationId xmlns:a16="http://schemas.microsoft.com/office/drawing/2014/main" id="{1AD92370-BE57-6640-0F38-F42299A5D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044" y="1"/>
            <a:ext cx="2019300" cy="142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nsumindo API Rest - Coffops">
            <a:extLst>
              <a:ext uri="{FF2B5EF4-FFF2-40B4-BE49-F238E27FC236}">
                <a16:creationId xmlns:a16="http://schemas.microsoft.com/office/drawing/2014/main" id="{C546DD99-00B2-B279-FFA8-BC453694A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082" y="1836644"/>
            <a:ext cx="1470212" cy="147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660E5D7C-2FF7-4FEF-3480-301799DCCE87}"/>
              </a:ext>
            </a:extLst>
          </p:cNvPr>
          <p:cNvSpPr/>
          <p:nvPr/>
        </p:nvSpPr>
        <p:spPr>
          <a:xfrm>
            <a:off x="5836026" y="1634938"/>
            <a:ext cx="1636056" cy="4034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INTERNET</a:t>
            </a:r>
          </a:p>
        </p:txBody>
      </p:sp>
      <p:pic>
        <p:nvPicPr>
          <p:cNvPr id="1036" name="Picture 12" descr="Pythonanywhere: Connecting to MySQL &amp; Creating virtual environment –  Daniels Coding Blog">
            <a:extLst>
              <a:ext uri="{FF2B5EF4-FFF2-40B4-BE49-F238E27FC236}">
                <a16:creationId xmlns:a16="http://schemas.microsoft.com/office/drawing/2014/main" id="{0837BB06-E9DA-AF85-B5CE-10D34D64C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082" y="988079"/>
            <a:ext cx="1552578" cy="87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thon Pickle-Deserialization vulnerability – Nhat Truong Blog">
            <a:extLst>
              <a:ext uri="{FF2B5EF4-FFF2-40B4-BE49-F238E27FC236}">
                <a16:creationId xmlns:a16="http://schemas.microsoft.com/office/drawing/2014/main" id="{8104B8F9-8CA5-ED93-0B78-FE21298E5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183" y="4015691"/>
            <a:ext cx="2059923" cy="11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èche : gauche 7">
            <a:extLst>
              <a:ext uri="{FF2B5EF4-FFF2-40B4-BE49-F238E27FC236}">
                <a16:creationId xmlns:a16="http://schemas.microsoft.com/office/drawing/2014/main" id="{FD165DD1-293B-765F-61CA-87CFC26FD2C2}"/>
              </a:ext>
            </a:extLst>
          </p:cNvPr>
          <p:cNvSpPr/>
          <p:nvPr/>
        </p:nvSpPr>
        <p:spPr>
          <a:xfrm rot="5400000">
            <a:off x="7714947" y="3445085"/>
            <a:ext cx="1066845" cy="35382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MODELE</a:t>
            </a:r>
          </a:p>
        </p:txBody>
      </p:sp>
      <p:sp>
        <p:nvSpPr>
          <p:cNvPr id="10" name="Flèche : gauche 9">
            <a:extLst>
              <a:ext uri="{FF2B5EF4-FFF2-40B4-BE49-F238E27FC236}">
                <a16:creationId xmlns:a16="http://schemas.microsoft.com/office/drawing/2014/main" id="{DFB4DC9B-D3A3-DB47-27A5-828BF6D5A740}"/>
              </a:ext>
            </a:extLst>
          </p:cNvPr>
          <p:cNvSpPr/>
          <p:nvPr/>
        </p:nvSpPr>
        <p:spPr>
          <a:xfrm rot="1275212">
            <a:off x="3219266" y="2783162"/>
            <a:ext cx="3480015" cy="40341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Miscrosfost</a:t>
            </a:r>
            <a:r>
              <a:rPr lang="fr-FR" dirty="0"/>
              <a:t> </a:t>
            </a:r>
            <a:r>
              <a:rPr lang="fr-FR" dirty="0" err="1"/>
              <a:t>scripting</a:t>
            </a:r>
            <a:r>
              <a:rPr lang="fr-FR" dirty="0"/>
              <a:t> Runtime</a:t>
            </a:r>
          </a:p>
        </p:txBody>
      </p:sp>
      <p:pic>
        <p:nvPicPr>
          <p:cNvPr id="11" name="Picture 6" descr="JSON, une définition - ZDNet">
            <a:extLst>
              <a:ext uri="{FF2B5EF4-FFF2-40B4-BE49-F238E27FC236}">
                <a16:creationId xmlns:a16="http://schemas.microsoft.com/office/drawing/2014/main" id="{DC406E96-8F8E-4637-9DA0-0B459C6D4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010" y="3219941"/>
            <a:ext cx="2019300" cy="142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58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153448"/>
            <a:ext cx="7710900" cy="572700"/>
          </a:xfrm>
        </p:spPr>
        <p:txBody>
          <a:bodyPr/>
          <a:lstStyle/>
          <a:p>
            <a:r>
              <a:rPr lang="en-US" dirty="0"/>
              <a:t>Place aux </a:t>
            </a:r>
            <a:r>
              <a:rPr lang="en-US" dirty="0" err="1"/>
              <a:t>démos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3456" y="615816"/>
            <a:ext cx="5742186" cy="43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3_formulaire_demo">
            <a:hlinkClick r:id="" action="ppaction://media"/>
            <a:extLst>
              <a:ext uri="{FF2B5EF4-FFF2-40B4-BE49-F238E27FC236}">
                <a16:creationId xmlns:a16="http://schemas.microsoft.com/office/drawing/2014/main" id="{229D9376-93E3-15F6-DEBC-03ED199ECC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3690" y="460548"/>
            <a:ext cx="7506495" cy="422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60861" y="1125286"/>
            <a:ext cx="2519622" cy="1009899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3" name="AutoShape 3"/>
          <p:cNvSpPr/>
          <p:nvPr/>
        </p:nvSpPr>
        <p:spPr>
          <a:xfrm>
            <a:off x="1160861" y="3619252"/>
            <a:ext cx="2519622" cy="1009899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4" name="AutoShape 4"/>
          <p:cNvSpPr/>
          <p:nvPr/>
        </p:nvSpPr>
        <p:spPr>
          <a:xfrm>
            <a:off x="1160861" y="2372269"/>
            <a:ext cx="2519622" cy="1009899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5" name="AutoShape 5"/>
          <p:cNvSpPr/>
          <p:nvPr/>
        </p:nvSpPr>
        <p:spPr>
          <a:xfrm>
            <a:off x="3932808" y="2948830"/>
            <a:ext cx="4696843" cy="1633390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5638767" y="2849531"/>
            <a:ext cx="1225479" cy="1631943"/>
            <a:chOff x="0" y="-47625"/>
            <a:chExt cx="3267942" cy="4351847"/>
          </a:xfrm>
        </p:grpSpPr>
        <p:sp>
          <p:nvSpPr>
            <p:cNvPr id="7" name="TextBox 7"/>
            <p:cNvSpPr txBox="1"/>
            <p:nvPr/>
          </p:nvSpPr>
          <p:spPr>
            <a:xfrm>
              <a:off x="2725676" y="3573593"/>
              <a:ext cx="54226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A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80%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71044"/>
              <a:ext cx="54226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B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12%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01421" y="41684"/>
              <a:ext cx="39157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C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6%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432676" y="-47625"/>
              <a:ext cx="39157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D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1%</a:t>
              </a:r>
            </a:p>
          </p:txBody>
        </p: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379586" y="910702"/>
              <a:ext cx="2875445" cy="2875445"/>
              <a:chOff x="0" y="0"/>
              <a:chExt cx="2540000" cy="254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-114764" y="0"/>
                <a:ext cx="2762623" cy="2631284"/>
              </a:xfrm>
              <a:custGeom>
                <a:avLst/>
                <a:gdLst/>
                <a:ahLst/>
                <a:cxnLst/>
                <a:rect l="l" t="t" r="r" b="b"/>
                <a:pathLst>
                  <a:path w="2762623" h="2631284">
                    <a:moveTo>
                      <a:pt x="1384764" y="0"/>
                    </a:moveTo>
                    <a:cubicBezTo>
                      <a:pt x="1940818" y="0"/>
                      <a:pt x="2432211" y="361732"/>
                      <a:pt x="2597417" y="892677"/>
                    </a:cubicBezTo>
                    <a:cubicBezTo>
                      <a:pt x="2762623" y="1423622"/>
                      <a:pt x="2563221" y="2000298"/>
                      <a:pt x="2105334" y="2315791"/>
                    </a:cubicBezTo>
                    <a:cubicBezTo>
                      <a:pt x="1647448" y="2631284"/>
                      <a:pt x="1037568" y="2612219"/>
                      <a:pt x="600281" y="2268743"/>
                    </a:cubicBezTo>
                    <a:cubicBezTo>
                      <a:pt x="162994" y="1925267"/>
                      <a:pt x="0" y="1337262"/>
                      <a:pt x="198046" y="817672"/>
                    </a:cubicBezTo>
                    <a:lnTo>
                      <a:pt x="1384764" y="1270000"/>
                    </a:lnTo>
                    <a:close/>
                  </a:path>
                </a:pathLst>
              </a:custGeom>
              <a:solidFill>
                <a:srgbClr val="76C151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62158" y="127903"/>
                <a:ext cx="1207842" cy="1142097"/>
              </a:xfrm>
              <a:custGeom>
                <a:avLst/>
                <a:gdLst/>
                <a:ahLst/>
                <a:cxnLst/>
                <a:rect l="l" t="t" r="r" b="b"/>
                <a:pathLst>
                  <a:path w="1207842" h="1142097">
                    <a:moveTo>
                      <a:pt x="0" y="749645"/>
                    </a:moveTo>
                    <a:cubicBezTo>
                      <a:pt x="106615" y="421520"/>
                      <a:pt x="342137" y="150892"/>
                      <a:pt x="652402" y="0"/>
                    </a:cubicBezTo>
                    <a:lnTo>
                      <a:pt x="1207842" y="1142097"/>
                    </a:lnTo>
                    <a:close/>
                  </a:path>
                </a:pathLst>
              </a:custGeom>
              <a:solidFill>
                <a:srgbClr val="7ED957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658173" y="3634"/>
                <a:ext cx="611827" cy="1266366"/>
              </a:xfrm>
              <a:custGeom>
                <a:avLst/>
                <a:gdLst/>
                <a:ahLst/>
                <a:cxnLst/>
                <a:rect l="l" t="t" r="r" b="b"/>
                <a:pathLst>
                  <a:path w="611827" h="1266366">
                    <a:moveTo>
                      <a:pt x="0" y="153457"/>
                    </a:moveTo>
                    <a:cubicBezTo>
                      <a:pt x="159005" y="66043"/>
                      <a:pt x="334896" y="13716"/>
                      <a:pt x="515826" y="0"/>
                    </a:cubicBezTo>
                    <a:lnTo>
                      <a:pt x="611827" y="1266366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1110827" y="105"/>
                <a:ext cx="159173" cy="1269895"/>
              </a:xfrm>
              <a:custGeom>
                <a:avLst/>
                <a:gdLst/>
                <a:ahLst/>
                <a:cxnLst/>
                <a:rect l="l" t="t" r="r" b="b"/>
                <a:pathLst>
                  <a:path w="159173" h="1269895">
                    <a:moveTo>
                      <a:pt x="0" y="9909"/>
                    </a:moveTo>
                    <a:cubicBezTo>
                      <a:pt x="47401" y="3921"/>
                      <a:pt x="95103" y="613"/>
                      <a:pt x="142877" y="0"/>
                    </a:cubicBezTo>
                    <a:lnTo>
                      <a:pt x="159173" y="1269895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1190256" y="0"/>
                <a:ext cx="79744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79744" h="1270000">
                    <a:moveTo>
                      <a:pt x="0" y="2506"/>
                    </a:moveTo>
                    <a:cubicBezTo>
                      <a:pt x="26506" y="838"/>
                      <a:pt x="53058" y="3"/>
                      <a:pt x="79617" y="0"/>
                    </a:cubicBezTo>
                    <a:lnTo>
                      <a:pt x="79744" y="1270000"/>
                    </a:lnTo>
                    <a:close/>
                  </a:path>
                </a:pathLst>
              </a:custGeom>
              <a:solidFill>
                <a:srgbClr val="ED462F"/>
              </a:solidFill>
            </p:spPr>
            <p:txBody>
              <a:bodyPr/>
              <a:lstStyle/>
              <a:p>
                <a:endParaRPr lang="fr-FR"/>
              </a:p>
            </p:txBody>
          </p:sp>
        </p:grpSp>
      </p:grpSp>
      <p:sp>
        <p:nvSpPr>
          <p:cNvPr id="17" name="AutoShape 17"/>
          <p:cNvSpPr/>
          <p:nvPr/>
        </p:nvSpPr>
        <p:spPr>
          <a:xfrm>
            <a:off x="4912082" y="1125286"/>
            <a:ext cx="3717569" cy="1633390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18" name="AutoShape 18"/>
          <p:cNvSpPr/>
          <p:nvPr/>
        </p:nvSpPr>
        <p:spPr>
          <a:xfrm>
            <a:off x="514350" y="1125286"/>
            <a:ext cx="646511" cy="1009899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19" name="AutoShape 19"/>
          <p:cNvSpPr/>
          <p:nvPr/>
        </p:nvSpPr>
        <p:spPr>
          <a:xfrm>
            <a:off x="514350" y="2372269"/>
            <a:ext cx="646511" cy="1009899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0" name="AutoShape 20"/>
          <p:cNvSpPr/>
          <p:nvPr/>
        </p:nvSpPr>
        <p:spPr>
          <a:xfrm>
            <a:off x="514350" y="3619252"/>
            <a:ext cx="646511" cy="1009899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1" name="AutoShape 21"/>
          <p:cNvSpPr/>
          <p:nvPr/>
        </p:nvSpPr>
        <p:spPr>
          <a:xfrm>
            <a:off x="3932808" y="2948830"/>
            <a:ext cx="979274" cy="1633390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2" name="AutoShape 22"/>
          <p:cNvSpPr/>
          <p:nvPr/>
        </p:nvSpPr>
        <p:spPr>
          <a:xfrm>
            <a:off x="3932808" y="1129528"/>
            <a:ext cx="979274" cy="1633390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3" name="Freeform 23"/>
          <p:cNvSpPr/>
          <p:nvPr/>
        </p:nvSpPr>
        <p:spPr>
          <a:xfrm>
            <a:off x="5157584" y="1125286"/>
            <a:ext cx="2088651" cy="1595744"/>
          </a:xfrm>
          <a:custGeom>
            <a:avLst/>
            <a:gdLst/>
            <a:ahLst/>
            <a:cxnLst/>
            <a:rect l="l" t="t" r="r" b="b"/>
            <a:pathLst>
              <a:path w="4177302" h="3191487">
                <a:moveTo>
                  <a:pt x="0" y="0"/>
                </a:moveTo>
                <a:lnTo>
                  <a:pt x="4177302" y="0"/>
                </a:lnTo>
                <a:lnTo>
                  <a:pt x="4177302" y="3191487"/>
                </a:lnTo>
                <a:lnTo>
                  <a:pt x="0" y="31914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4" name="Freeform 24"/>
          <p:cNvSpPr/>
          <p:nvPr/>
        </p:nvSpPr>
        <p:spPr>
          <a:xfrm>
            <a:off x="1724153" y="1563985"/>
            <a:ext cx="1288236" cy="528177"/>
          </a:xfrm>
          <a:custGeom>
            <a:avLst/>
            <a:gdLst/>
            <a:ahLst/>
            <a:cxnLst/>
            <a:rect l="l" t="t" r="r" b="b"/>
            <a:pathLst>
              <a:path w="2576471" h="1056353">
                <a:moveTo>
                  <a:pt x="0" y="0"/>
                </a:moveTo>
                <a:lnTo>
                  <a:pt x="2576470" y="0"/>
                </a:lnTo>
                <a:lnTo>
                  <a:pt x="2576470" y="1056353"/>
                </a:lnTo>
                <a:lnTo>
                  <a:pt x="0" y="10563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5" name="Freeform 25"/>
          <p:cNvSpPr/>
          <p:nvPr/>
        </p:nvSpPr>
        <p:spPr>
          <a:xfrm>
            <a:off x="1252361" y="2605599"/>
            <a:ext cx="616639" cy="523583"/>
          </a:xfrm>
          <a:custGeom>
            <a:avLst/>
            <a:gdLst/>
            <a:ahLst/>
            <a:cxnLst/>
            <a:rect l="l" t="t" r="r" b="b"/>
            <a:pathLst>
              <a:path w="1233278" h="1047165">
                <a:moveTo>
                  <a:pt x="0" y="0"/>
                </a:moveTo>
                <a:lnTo>
                  <a:pt x="1233277" y="0"/>
                </a:lnTo>
                <a:lnTo>
                  <a:pt x="1233277" y="1047165"/>
                </a:lnTo>
                <a:lnTo>
                  <a:pt x="0" y="10471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43249" y="3739355"/>
            <a:ext cx="822707" cy="761004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93018" y="2354259"/>
            <a:ext cx="1020379" cy="908137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2479356" y="747872"/>
            <a:ext cx="4057650" cy="27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1800" spc="11" dirty="0">
                <a:solidFill>
                  <a:srgbClr val="191919"/>
                </a:solidFill>
                <a:latin typeface="Maven Pro Bold"/>
              </a:rPr>
              <a:t>RÉSULTAT POUR VOTRE PRODUIT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021549" y="2570703"/>
            <a:ext cx="1432253" cy="55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</a:pPr>
            <a:r>
              <a:rPr lang="en-US" sz="900">
                <a:solidFill>
                  <a:srgbClr val="191919"/>
                </a:solidFill>
                <a:latin typeface="Maven Pro"/>
              </a:rPr>
              <a:t>Le taux de sucre dans votre produit équivaut à 0 carré de sucre.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113397" y="3912936"/>
            <a:ext cx="1432253" cy="36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</a:pPr>
            <a:r>
              <a:rPr lang="en-US" sz="900">
                <a:solidFill>
                  <a:srgbClr val="191919"/>
                </a:solidFill>
                <a:latin typeface="Maven Pro"/>
              </a:rPr>
              <a:t>Le taux de sel équivaut à 1/2 cuillère à café de sel.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28929" y="1601535"/>
            <a:ext cx="1017354" cy="123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"/>
              </a:lnSpc>
            </a:pPr>
            <a:r>
              <a:rPr lang="en-US" sz="800">
                <a:solidFill>
                  <a:srgbClr val="F6F6F6"/>
                </a:solidFill>
                <a:latin typeface="Maven Pro Bold"/>
              </a:rPr>
              <a:t>CLASSEMENT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28929" y="2779284"/>
            <a:ext cx="100333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"/>
              </a:lnSpc>
              <a:spcBef>
                <a:spcPct val="0"/>
              </a:spcBef>
            </a:pPr>
            <a:r>
              <a:rPr lang="en-US" sz="1100">
                <a:solidFill>
                  <a:srgbClr val="F6F6F6"/>
                </a:solidFill>
                <a:latin typeface="Maven Pro Bold"/>
              </a:rPr>
              <a:t>SUCRE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45295" y="4033713"/>
            <a:ext cx="384622" cy="173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0"/>
              </a:lnSpc>
              <a:spcBef>
                <a:spcPct val="0"/>
              </a:spcBef>
            </a:pPr>
            <a:r>
              <a:rPr lang="en-US" sz="1150">
                <a:solidFill>
                  <a:srgbClr val="F6F6F6"/>
                </a:solidFill>
                <a:latin typeface="Maven Pro Bold"/>
              </a:rPr>
              <a:t>SEL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083239" y="3677419"/>
            <a:ext cx="67841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0"/>
              </a:lnSpc>
            </a:pPr>
            <a:r>
              <a:rPr lang="en-US" sz="1100">
                <a:solidFill>
                  <a:srgbClr val="F6F6F6"/>
                </a:solidFill>
                <a:latin typeface="Maven Pro Bold"/>
              </a:rPr>
              <a:t>CLASSES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977108" y="1858117"/>
            <a:ext cx="979274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0"/>
              </a:lnSpc>
            </a:pPr>
            <a:r>
              <a:rPr lang="en-US" sz="1100" dirty="0">
                <a:solidFill>
                  <a:srgbClr val="F6F6F6"/>
                </a:solidFill>
                <a:latin typeface="Maven Pro Bold"/>
              </a:rPr>
              <a:t>NUTRI-SCORE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257606" y="1658664"/>
            <a:ext cx="1371024" cy="36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Bravo ! Ce produit est excellent pour votre santé.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417625" y="3459010"/>
            <a:ext cx="1050985" cy="55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 dirty="0">
                <a:latin typeface="Maven Pro"/>
              </a:rPr>
              <a:t>80% de chance que </a:t>
            </a:r>
            <a:r>
              <a:rPr lang="en-US" sz="900" dirty="0" err="1">
                <a:latin typeface="Maven Pro"/>
              </a:rPr>
              <a:t>votre</a:t>
            </a:r>
            <a:r>
              <a:rPr lang="en-US" sz="900" dirty="0">
                <a:latin typeface="Maven Pro"/>
              </a:rPr>
              <a:t> </a:t>
            </a:r>
            <a:r>
              <a:rPr lang="en-US" sz="900" dirty="0" err="1">
                <a:latin typeface="Maven Pro"/>
              </a:rPr>
              <a:t>produit</a:t>
            </a:r>
            <a:r>
              <a:rPr lang="en-US" sz="900" dirty="0">
                <a:latin typeface="Maven Pro"/>
              </a:rPr>
              <a:t> </a:t>
            </a:r>
            <a:r>
              <a:rPr lang="en-US" sz="900" dirty="0" err="1">
                <a:latin typeface="Maven Pro"/>
              </a:rPr>
              <a:t>soit</a:t>
            </a:r>
            <a:r>
              <a:rPr lang="en-US" sz="900" dirty="0">
                <a:latin typeface="Maven Pro"/>
              </a:rPr>
              <a:t> bien </a:t>
            </a:r>
            <a:r>
              <a:rPr lang="en-US" sz="900" dirty="0" err="1">
                <a:latin typeface="Maven Pro"/>
              </a:rPr>
              <a:t>nutrie</a:t>
            </a:r>
            <a:r>
              <a:rPr lang="en-US" sz="900" dirty="0">
                <a:latin typeface="Maven Pro"/>
              </a:rPr>
              <a:t>-score A !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222568" y="1297938"/>
            <a:ext cx="291406" cy="17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Sucre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24896" y="1091428"/>
            <a:ext cx="3007912" cy="152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6"/>
              </a:lnSpc>
              <a:spcBef>
                <a:spcPct val="0"/>
              </a:spcBef>
            </a:pPr>
            <a:r>
              <a:rPr lang="en-US" sz="800">
                <a:latin typeface="Maven Pro Bold"/>
              </a:rPr>
              <a:t>Top 3 des nutriments qui affectent le plus le score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869000" y="1421893"/>
            <a:ext cx="152549" cy="17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Sel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557075" y="1434717"/>
            <a:ext cx="910627" cy="17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Matières grasses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105D8614-E01E-2767-3213-12996CD594C4}"/>
              </a:ext>
            </a:extLst>
          </p:cNvPr>
          <p:cNvSpPr txBox="1">
            <a:spLocks/>
          </p:cNvSpPr>
          <p:nvPr/>
        </p:nvSpPr>
        <p:spPr>
          <a:xfrm>
            <a:off x="125108" y="73603"/>
            <a:ext cx="77040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800" b="1" dirty="0">
                <a:solidFill>
                  <a:schemeClr val="dk1"/>
                </a:solidFill>
                <a:latin typeface="Geologica"/>
                <a:sym typeface="Geologica"/>
              </a:rPr>
              <a:t>Prototype</a:t>
            </a:r>
            <a:r>
              <a:rPr lang="fr-FR" dirty="0"/>
              <a:t> </a:t>
            </a:r>
            <a:r>
              <a:rPr lang="fr-FR" sz="2800" b="1" dirty="0">
                <a:solidFill>
                  <a:schemeClr val="dk1"/>
                </a:solidFill>
                <a:latin typeface="Geologica"/>
              </a:rPr>
              <a:t>du </a:t>
            </a:r>
            <a:r>
              <a:rPr lang="fr-FR" sz="2800" b="1" dirty="0" err="1">
                <a:solidFill>
                  <a:schemeClr val="dk1"/>
                </a:solidFill>
                <a:latin typeface="Geologica"/>
              </a:rPr>
              <a:t>dashboard</a:t>
            </a:r>
            <a:r>
              <a:rPr lang="fr-FR" sz="2800" b="1" dirty="0">
                <a:solidFill>
                  <a:schemeClr val="dk1"/>
                </a:solidFill>
                <a:latin typeface="Geologica"/>
              </a:rPr>
              <a:t> final</a:t>
            </a:r>
          </a:p>
        </p:txBody>
      </p:sp>
    </p:spTree>
    <p:extLst>
      <p:ext uri="{BB962C8B-B14F-4D97-AF65-F5344CB8AC3E}">
        <p14:creationId xmlns:p14="http://schemas.microsoft.com/office/powerpoint/2010/main" val="2755749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7331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Feedbacks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4E9E411-890F-7A3B-DAE8-1F8C045BB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0750" y="19050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08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2967859461"/>
              </p:ext>
            </p:extLst>
          </p:nvPr>
        </p:nvGraphicFramePr>
        <p:xfrm>
          <a:off x="200721" y="104077"/>
          <a:ext cx="8795795" cy="4907488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852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5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22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4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71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734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814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23/11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7085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Interface</a:t>
                      </a:r>
                      <a:endParaRPr sz="9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informations, elles sont envoyées au fichier Python qui renvoie la moyenne de ces informations.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Adaptation de la jauge sur le Dashboard qui s’adapte en fonction de la réponse reçue 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Mise en place d’un bouton à cocher afin de choisir le profil de l’utilisateur (consommateur ou producteur)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Masquer les variables non-concernées en fonction du profil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graphe sur le dashboard qui représente le classement des variables explicatives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d’informations complémentaires sur le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dashboard</a:t>
                      </a: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700" b="0" dirty="0" err="1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683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Data</a:t>
                      </a:r>
                      <a:endParaRPr sz="9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 puis conserver selon qui présente une erreur de classification la plus faible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des modèles pénalisés pour la partie du producteur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entre tous les modèles réalisés (initial, AIC, BIC, Ridge, Lasso) pour choisir celui qui minimise l’erreur de classification (optimal)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 tous les modèles pour la partie consommateur : </a:t>
                      </a:r>
                      <a:r>
                        <a:rPr lang="en-US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initial, AIC, BIC, Ridge, Lasso</a:t>
                      </a: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Ecrire un nouveau script dans lequel on trouve seulement les coefficients des modèles optimaux (1 pour les producteurs et 1 pour les consommateurs) pour ensuite les utiliser pour les appliquer sur les informations reçues par le formulaire.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3561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Algorithme</a:t>
                      </a:r>
                      <a:endParaRPr sz="900" b="1" dirty="0" err="1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i="0" u="none" strike="noStrike" cap="none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sym typeface="Figtree"/>
                        </a:rPr>
                        <a:t>Application de la régression logistique ordinale sur le modèle global</a:t>
                      </a:r>
                      <a:endParaRPr lang="en" sz="700" b="0" i="0" u="none" strike="noStrike" cap="none" noProof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producteur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consommateur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Calcul des diférentes probabiltés selon la case cochée dans le formulaire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12535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Objectifs pour la prochaine fois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E0AF4A54-31DA-7624-9452-6AAD7D52A91D}"/>
              </a:ext>
            </a:extLst>
          </p:cNvPr>
          <p:cNvSpPr txBox="1"/>
          <p:nvPr/>
        </p:nvSpPr>
        <p:spPr>
          <a:xfrm>
            <a:off x="390498" y="411707"/>
            <a:ext cx="8588388" cy="49398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800" b="1" dirty="0">
              <a:solidFill>
                <a:schemeClr val="tx1"/>
              </a:solidFill>
              <a:latin typeface="Geologica SemiBold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Mise en place d’un bouton à cocher afin de choisir le profil de l’utilisateur (consommateur ou producteur) </a:t>
            </a:r>
            <a:endParaRPr lang="fr-FR" sz="18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Masquer les variables non-concernées en fonction du profil choisi</a:t>
            </a:r>
            <a:endParaRPr lang="fr-FR" sz="18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Ajout d’un graphe sur le </a:t>
            </a:r>
            <a:r>
              <a:rPr lang="fr-FR" sz="1800" b="1" i="0" u="none" strike="noStrike" dirty="0" err="1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dashboard</a:t>
            </a: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 qui représente le classement des variables explicatives</a:t>
            </a:r>
            <a:endParaRPr lang="fr-FR" sz="18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Ajout de sécurités et de manipulations pratiques : ne pas accepter la validation quand toutes les informations n’ont pas été saisies ; adapter le formulaire à la taille de l’ordinateur</a:t>
            </a:r>
            <a:endParaRPr lang="fr-FR" sz="18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3250777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Présentation</a:t>
            </a:r>
            <a:r>
              <a:rPr lang="en" dirty="0"/>
              <a:t> de l'équipe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Les objectifs pour aujourd'hui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68899" y="2615001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Contexte</a:t>
            </a:r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2968" y="2615001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L’application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6651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Roadmap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6042969" y="3911029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fr-FR" dirty="0"/>
              <a:t>Objectifs</a:t>
            </a:r>
            <a:r>
              <a:rPr lang="en" dirty="0"/>
              <a:t> pour la prochaine fois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Gouvernance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2;p41">
            <a:extLst>
              <a:ext uri="{FF2B5EF4-FFF2-40B4-BE49-F238E27FC236}">
                <a16:creationId xmlns:a16="http://schemas.microsoft.com/office/drawing/2014/main" id="{6B43976F-01EF-8D52-0A24-F28DE3A50C38}"/>
              </a:ext>
            </a:extLst>
          </p:cNvPr>
          <p:cNvSpPr txBox="1">
            <a:spLocks/>
          </p:cNvSpPr>
          <p:nvPr/>
        </p:nvSpPr>
        <p:spPr>
          <a:xfrm>
            <a:off x="242155" y="14660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Nos objectifs pour ajourd’hui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FCA0EC-1B8E-80CF-6E7E-7ABFA4889029}"/>
              </a:ext>
            </a:extLst>
          </p:cNvPr>
          <p:cNvSpPr txBox="1"/>
          <p:nvPr/>
        </p:nvSpPr>
        <p:spPr>
          <a:xfrm>
            <a:off x="569815" y="803124"/>
            <a:ext cx="8170325" cy="56938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  <a:latin typeface="Geologica SemiBold"/>
              </a:rPr>
              <a:t>Faire des modèles pénalisés et comparer avec les modèles de sélections qu'on a déjà faits, afin de prendre le meilleur en termes d'erreur de classification.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dirty="0">
                <a:solidFill>
                  <a:schemeClr val="tx1"/>
                </a:solidFill>
                <a:latin typeface="Geologica SemiBold"/>
              </a:rPr>
              <a:t>Application de la régression logistique ordinale sur les variables sélectionnées.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dirty="0">
                <a:solidFill>
                  <a:schemeClr val="tx1"/>
                </a:solidFill>
                <a:latin typeface="Geologica SemiBold"/>
              </a:rPr>
              <a:t>Envoie des informations entrées dans le formulaire à Python après avoir cliqué sur "Calculer Nutri-Score" qui applique le modèle de prédiction, puis qui renvoie la réponse au </a:t>
            </a:r>
            <a:r>
              <a:rPr lang="fr-FR" dirty="0" err="1">
                <a:solidFill>
                  <a:schemeClr val="tx1"/>
                </a:solidFill>
                <a:latin typeface="Geologica SemiBold"/>
              </a:rPr>
              <a:t>dashboard</a:t>
            </a:r>
            <a:r>
              <a:rPr lang="fr-FR" dirty="0">
                <a:solidFill>
                  <a:schemeClr val="tx1"/>
                </a:solidFill>
                <a:latin typeface="Geologica SemiBold"/>
              </a:rPr>
              <a:t>.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dirty="0">
                <a:solidFill>
                  <a:schemeClr val="tx1"/>
                </a:solidFill>
                <a:latin typeface="Geologica SemiBold"/>
              </a:rPr>
              <a:t>Affichage de la réponse de prédiction sur le </a:t>
            </a:r>
            <a:r>
              <a:rPr lang="fr-FR" dirty="0" err="1">
                <a:solidFill>
                  <a:schemeClr val="tx1"/>
                </a:solidFill>
                <a:latin typeface="Geologica SemiBold"/>
              </a:rPr>
              <a:t>dashboard</a:t>
            </a:r>
            <a:r>
              <a:rPr lang="fr-FR" dirty="0">
                <a:solidFill>
                  <a:schemeClr val="tx1"/>
                </a:solidFill>
                <a:latin typeface="Geologica SemiBold"/>
              </a:rPr>
              <a:t> à travers une jauge illustrant explicitement le nutri-score.</a:t>
            </a:r>
          </a:p>
          <a:p>
            <a:pPr marL="285750" indent="-285750">
              <a:lnSpc>
                <a:spcPct val="200000"/>
              </a:lnSpc>
              <a:buChar char="•"/>
            </a:pPr>
            <a:endParaRPr lang="fr-FR" sz="18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lnSpc>
                <a:spcPct val="200000"/>
              </a:lnSpc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96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12800" y="1419283"/>
            <a:ext cx="4530907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Image 8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59DF1C22-039C-C894-5942-DDFBFEB8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707" y="1499299"/>
            <a:ext cx="40386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363173F8-1E78-7697-650A-91D231B44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567" y="886769"/>
            <a:ext cx="3549383" cy="3549383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686050" y="1895069"/>
            <a:ext cx="4465814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2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837005"/>
              </p:ext>
            </p:extLst>
          </p:nvPr>
        </p:nvGraphicFramePr>
        <p:xfrm>
          <a:off x="1129990" y="617524"/>
          <a:ext cx="7055004" cy="3908451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3527502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3527502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Description</a:t>
                      </a: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Kilocalories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kilocalories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matières grasses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graisses saturées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5499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graisses transformées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cholestérol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Carbohydrates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Glucides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sucres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fibres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protéines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sel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sodium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vitamine A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vitamine C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calcium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fer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54203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71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graphicFrame>
        <p:nvGraphicFramePr>
          <p:cNvPr id="30" name="Tableau 29">
            <a:extLst>
              <a:ext uri="{FF2B5EF4-FFF2-40B4-BE49-F238E27FC236}">
                <a16:creationId xmlns:a16="http://schemas.microsoft.com/office/drawing/2014/main" id="{22273EBD-07EA-0477-8A94-BFE0D57FE6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654716"/>
              </p:ext>
            </p:extLst>
          </p:nvPr>
        </p:nvGraphicFramePr>
        <p:xfrm>
          <a:off x="298027" y="285749"/>
          <a:ext cx="5787086" cy="3380628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2893543">
                  <a:extLst>
                    <a:ext uri="{9D8B030D-6E8A-4147-A177-3AD203B41FA5}">
                      <a16:colId xmlns:a16="http://schemas.microsoft.com/office/drawing/2014/main" val="1684157820"/>
                    </a:ext>
                  </a:extLst>
                </a:gridCol>
                <a:gridCol w="2893543">
                  <a:extLst>
                    <a:ext uri="{9D8B030D-6E8A-4147-A177-3AD203B41FA5}">
                      <a16:colId xmlns:a16="http://schemas.microsoft.com/office/drawing/2014/main" val="1077838701"/>
                    </a:ext>
                  </a:extLst>
                </a:gridCol>
              </a:tblGrid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</a:rPr>
                        <a:t>Modèle</a:t>
                      </a:r>
                      <a:endParaRPr lang="fr-FR" sz="12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</a:rPr>
                        <a:t>Erreur de classification (en %)</a:t>
                      </a:r>
                      <a:endParaRPr lang="fr-FR" sz="12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188235"/>
                  </a:ext>
                </a:extLst>
              </a:tr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Initial (global)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>
                          <a:effectLst/>
                        </a:rPr>
                        <a:t>26,1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94178243"/>
                  </a:ext>
                </a:extLst>
              </a:tr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>
                          <a:effectLst/>
                        </a:rPr>
                        <a:t>Optimal au sens de l’AIC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28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37139426"/>
                  </a:ext>
                </a:extLst>
              </a:tr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>
                          <a:effectLst/>
                        </a:rPr>
                        <a:t>Optimal au sens du BIC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28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72391206"/>
                  </a:ext>
                </a:extLst>
              </a:tr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>
                          <a:effectLst/>
                        </a:rPr>
                        <a:t>Optimal Lasso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27,5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94716428"/>
                  </a:ext>
                </a:extLst>
              </a:tr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Optimal Ridge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43,6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43687344"/>
                  </a:ext>
                </a:extLst>
              </a:tr>
            </a:tbl>
          </a:graphicData>
        </a:graphic>
      </p:graphicFrame>
      <p:sp>
        <p:nvSpPr>
          <p:cNvPr id="32" name="ZoneTexte 31">
            <a:extLst>
              <a:ext uri="{FF2B5EF4-FFF2-40B4-BE49-F238E27FC236}">
                <a16:creationId xmlns:a16="http://schemas.microsoft.com/office/drawing/2014/main" id="{76A1EEAE-AC04-0DB3-8CA3-DCFCDF5319E9}"/>
              </a:ext>
            </a:extLst>
          </p:cNvPr>
          <p:cNvSpPr txBox="1"/>
          <p:nvPr/>
        </p:nvSpPr>
        <p:spPr>
          <a:xfrm>
            <a:off x="6260846" y="480957"/>
            <a:ext cx="2614458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On compare tous les modèles pour choisir le meilleur e termes d’erreur de classification.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5 modèles à comparer.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Le modèle initial est le meilleur.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Conservation de toutes les variables.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F95AC50-BACD-F052-9DC2-BB5030141BFA}"/>
              </a:ext>
            </a:extLst>
          </p:cNvPr>
          <p:cNvSpPr txBox="1"/>
          <p:nvPr/>
        </p:nvSpPr>
        <p:spPr>
          <a:xfrm>
            <a:off x="806213" y="3985469"/>
            <a:ext cx="7554015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Cela signifie que si on utilise ce modèle pour faire ces prédictions, nous avons une marge d’erreur de 26% concernant les résultats.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F592913-5908-FA62-B4B4-1F5237828BDB}"/>
              </a:ext>
            </a:extLst>
          </p:cNvPr>
          <p:cNvCxnSpPr>
            <a:cxnSpLocks/>
          </p:cNvCxnSpPr>
          <p:nvPr/>
        </p:nvCxnSpPr>
        <p:spPr>
          <a:xfrm flipV="1">
            <a:off x="2196704" y="608276"/>
            <a:ext cx="1590738" cy="482516"/>
          </a:xfrm>
          <a:prstGeom prst="curvedConnector3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se de données avec un remplissage uni">
            <a:extLst>
              <a:ext uri="{FF2B5EF4-FFF2-40B4-BE49-F238E27FC236}">
                <a16:creationId xmlns:a16="http://schemas.microsoft.com/office/drawing/2014/main" id="{53725244-0B80-974F-F7F1-A7BB8D6A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7027" y="92751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9795CD-51A1-989A-7910-CAED5189C2B2}"/>
              </a:ext>
            </a:extLst>
          </p:cNvPr>
          <p:cNvCxnSpPr>
            <a:cxnSpLocks/>
          </p:cNvCxnSpPr>
          <p:nvPr/>
        </p:nvCxnSpPr>
        <p:spPr>
          <a:xfrm>
            <a:off x="4953000" y="739112"/>
            <a:ext cx="1066262" cy="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CC57797-4523-F4F7-082F-A9320C688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93" y="358583"/>
            <a:ext cx="795228" cy="7952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D17F76-72AB-A3E6-963C-7E160548C4D8}"/>
              </a:ext>
            </a:extLst>
          </p:cNvPr>
          <p:cNvCxnSpPr>
            <a:cxnSpLocks/>
          </p:cNvCxnSpPr>
          <p:nvPr/>
        </p:nvCxnSpPr>
        <p:spPr>
          <a:xfrm>
            <a:off x="6794319" y="1309730"/>
            <a:ext cx="0" cy="84673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887AA-227D-3867-8843-25CBF3EA5895}"/>
              </a:ext>
            </a:extLst>
          </p:cNvPr>
          <p:cNvSpPr txBox="1"/>
          <p:nvPr/>
        </p:nvSpPr>
        <p:spPr>
          <a:xfrm>
            <a:off x="4151599" y="146611"/>
            <a:ext cx="14154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réponses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7227647" y="434451"/>
            <a:ext cx="1608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Algorithmes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Statistiques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0736" y="776151"/>
            <a:ext cx="3616183" cy="4623883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57418" y="2121597"/>
            <a:ext cx="2873802" cy="2873802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0D8C6487-0BCC-49A2-CDEF-3764AC6A70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819" y="2464646"/>
            <a:ext cx="2626237" cy="172732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C0262F2-8346-B546-1020-9127DB1A77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170" y="1340698"/>
            <a:ext cx="3400348" cy="28512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</TotalTime>
  <Words>1002</Words>
  <Application>Microsoft Office PowerPoint</Application>
  <PresentationFormat>Affichage à l'écran (16:9)</PresentationFormat>
  <Paragraphs>187</Paragraphs>
  <Slides>17</Slides>
  <Notes>7</Notes>
  <HiddenSlides>0</HiddenSlides>
  <MMClips>1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17</vt:i4>
      </vt:variant>
    </vt:vector>
  </HeadingPairs>
  <TitlesOfParts>
    <vt:vector size="31" baseType="lpstr">
      <vt:lpstr>Geologica SemiBold</vt:lpstr>
      <vt:lpstr>Arial</vt:lpstr>
      <vt:lpstr>Proxima Nova</vt:lpstr>
      <vt:lpstr>Calibri</vt:lpstr>
      <vt:lpstr>Maven Pro Bold</vt:lpstr>
      <vt:lpstr>Geologica</vt:lpstr>
      <vt:lpstr>DM Sans</vt:lpstr>
      <vt:lpstr>Figtree</vt:lpstr>
      <vt:lpstr>Maven Pro</vt:lpstr>
      <vt:lpstr>Nunito Light</vt:lpstr>
      <vt:lpstr>Times New Roman</vt:lpstr>
      <vt:lpstr>Arimo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L’application</vt:lpstr>
      <vt:lpstr>Présentation PowerPoint</vt:lpstr>
      <vt:lpstr>Place aux démos !</vt:lpstr>
      <vt:lpstr>Présentation PowerPoint</vt:lpstr>
      <vt:lpstr>Présentation PowerPoint</vt:lpstr>
      <vt:lpstr>Feedbacks</vt:lpstr>
      <vt:lpstr>Présentation PowerPoint</vt:lpstr>
      <vt:lpstr>Objectifs pour la prochaine fois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Hatice Ertas</cp:lastModifiedBy>
  <cp:revision>630</cp:revision>
  <dcterms:modified xsi:type="dcterms:W3CDTF">2023-11-09T13:28:29Z</dcterms:modified>
</cp:coreProperties>
</file>